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3" r:id="rId5"/>
    <p:sldId id="259" r:id="rId6"/>
    <p:sldId id="264" r:id="rId7"/>
    <p:sldId id="261" r:id="rId8"/>
    <p:sldId id="262" r:id="rId9"/>
    <p:sldId id="265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7915"/>
    <a:srgbClr val="EDEEC0"/>
    <a:srgbClr val="EDEBEE"/>
    <a:srgbClr val="D6A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4215" autoAdjust="0"/>
    <p:restoredTop sz="94660"/>
  </p:normalViewPr>
  <p:slideViewPr>
    <p:cSldViewPr snapToGrid="0">
      <p:cViewPr varScale="1">
        <p:scale>
          <a:sx n="220" d="100"/>
          <a:sy n="220" d="100"/>
        </p:scale>
        <p:origin x="20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23.495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348 1 24575,'-25'14'0,"8"-2"0,7-6 0,7-2 0,-9 3 0,6-2 0,-3-1 0,-6 17 0,9-14 0,-6 12 0,9-16 0,1 1 0,-6 6 0,3-5 0,-3 4 0,1-2 0,4-3 0,-5 6 0,3-4 0,-3 1 0,-1 0 0,4-3 0,-4 4 0,3-2 0,-1 2 0,1 1 0,2-3 0,-2 3 0,3 3 0,-1-3 0,-1 2 0,1-6 0,-3 1 0,0 4 0,1-2 0,-2 2 0,4-3 0,-3 2 0,3-2 0,-2 2 0,2-2 0,-3 0 0,-4 5 0,4-5 0,-3 3 0,3-3 0,3-3 0,-5 6 0,28-6 0,15 1 0,38-3 0,-29-2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1.015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1.335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1.671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0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1.910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2.342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0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2.575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2.839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 1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3.095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3.319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0 4 24575,'23'-2'0,"-6"1"0,-15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3.654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15.503"/>
    </inkml:context>
    <inkml:brush xml:id="br0">
      <inkml:brushProperty name="width" value="0.025" units="cm"/>
      <inkml:brushProperty name="height" value="0.025" units="cm"/>
      <inkml:brushProperty name="color" value="#8AC783"/>
    </inkml:brush>
  </inkml:definitions>
  <inkml:trace contextRef="#ctx0" brushRef="#br0">46 194 24575,'3'-2'0,"1"2"0,1-3 0,-1-1 0,1 0 0,-2-1 0,3 0 0,-3 1 0,3-1 0,-3 1 0,1 1 0,-1-1 0,1 1 0,-1-1 0,2-1 0,-1 1 0,1-1 0,-1 1 0,-1 2 0,1 1 0,-1 1 0,1-2 0,1-2 0,-1 2 0,1-1 0,-2 1 0,1 0 0,-1 0 0,1-1 0,-1 3 0,1-3 0,-1 1 0,1-2 0,-1 2 0,1 0 0,-1 1 0,5-2 0,-3 0 0,3-3 0,-6 2 0,1-1 0,-1 3 0,1-1 0,-1-1 0,2 0 0,-4 2 0,-2 4 0,0 2 0,-3 3 0,1-3 0,1 1 0,-1-2 0,0 1 0,-4 0 0,4-1 0,-4 1 0,4 0 0,1-1 0,-3 2 0,3-1 0,-3 1 0,3-1 0,-2 0 0,2-1 0,-1 1 0,-3-1 0,2 0 0,-4 0 0,3-3 0,1 2 0,-2-2 0,-1 2 0,1 0 0,-5 0 0,-2 0 0,3-2 0,-4 2 0,10-2 0,-1 2 0,1-1 0,3 3 0,-1 0 0,3 1 0,-2-2 0,2 2 0,-2 1 0,2-1 0,-2 2 0,4-2 0,0 1 0,1-1 0,1-2 0,-1 1 0,-1-1 0,0 1 0,-5 1 0,0-1 0,-2 1 0,0-3 0,4 0 0,2-2 0,3 0 0,1-2 0,0 0 0,-1 0 0,1 0 0,-2 2 0,1 0 0,1-1 0,0 0 0,1-2 0,0 3 0,-2-2 0,1 2 0,-1 0 0,4-2 0,-3 0 0,3-2 0,-3 1 0,-1 1 0,1 0 0,-2 0 0,1 1 0,-4-3 0,0 2 0,-4 0 0,0 2 0,1 0 0,-1 2 0,1-2 0,-1 3 0,1-2 0,-1 0 0,-1-1 0,1 2 0,-1-2 0,1 3 0,1-1 0,-1 2 0,0-2 0,1-1 0,-5-1 0,3 0 0,-3-1 0,6-3 0,1-4 0,2 0 0,1-2 0,2 3 0,1 1 0,-1 1 0,2 0 0,-2 1 0,1-1 0,-1 1 0,1-1 0,-1 1 0,1-1 0,0 1 0,-1-1 0,-1 1 0,1-1 0,-4 0 0,2 1 0,-1-3 0,1 3 0,2-1 0,-2 2 0,1-1 0,0 2 0,1 1 0,1-1 0,-1 0 0,-1 2 0,-1 1 0,-2 5 0,-9 6 0,2-3 0,-10 8 0,8-8 0,-8 8 0,8-8 0,-2 1 0,5-5 0,2-1 0,-1-1 0,1 1 0,0-1 0,-1 1 0,1-1 0,-2 3 0,2-3 0,-2 3 0,3-3 0,1-3 0,2 0 0,3-4 0,3-1 0,1 1 0,0-1 0,-1 2 0,0-3 0,0 2 0,-1-1 0,5 1 0,-4-1 0,4 1 0,-3-2 0,-2 5 0,5-3 0,-5 3 0,4-2 0,-6 1 0,3-2 0,-2 1 0,1-1 0,0 2 0,0-3 0,-1 3 0,6-2 0,-6 1 0,4 1 0,-4-1 0,-1-1 0,1 1 0,-1-1 0,1 0 0,1-1 0,-1 1 0,1-1 0,-1 2 0,-1-1 0,-1 0 0,1 1 0,-1-1 0,0-1 0,1 1 0,-2-1 0,0 1 0,-1-1 0,2 1 0,0-1 0,0 2 0,1-5 0,1 3 0,-1-3 0,1 3 0,-3 1 0,2-1 0,-3 4 0,2 2 0,1 2 0,-2-1 0,2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3.911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4.151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4.335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0 0 24575,'21'0'0,"-4"0"0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4.527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 0 24575,'21'2'0,"-5"-2"0,-14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4.719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0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4.926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0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5.327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 0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5.535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 0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6.335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95 0 24575,'-28'0'0,"7"2"0,11-2 0,0 2 0,2-2 0,-2 0 0,3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6.639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63 1 24575,'-23'0'0,"0"0"0,16 0 0,1 0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17.991"/>
    </inkml:context>
    <inkml:brush xml:id="br0">
      <inkml:brushProperty name="width" value="0.025" units="cm"/>
      <inkml:brushProperty name="height" value="0.025" units="cm"/>
      <inkml:brushProperty name="color" value="#8AC783"/>
    </inkml:brush>
  </inkml:definitions>
  <inkml:trace contextRef="#ctx0" brushRef="#br0">1099 1 24575,'-2'3'0,"1"1"0,-1-1 0,0 1 0,0-1 0,1 1 0,1-1 0,-3 3 0,0-3 0,-2 4 0,1-3 0,-1 3 0,1-3 0,-1 1 0,2-2 0,-1 1 0,0-1 0,-1 2 0,0-1 0,-5 2 0,2-3 0,-2 3 0,4-2 0,-3 1 0,4-3 0,-3 2 0,4-2 0,1 1 0,-2 1 0,1-2 0,-3 1 0,2-1 0,-1 1 0,1 1 0,1-1 0,1 1 0,-1-1 0,-1 3 0,1-3 0,-3 3 0,1 1 0,0-2 0,0 3 0,0 0 0,2-3 0,-2 3 0,2-5 0,-1 2 0,1-1 0,-3 3 0,3-3 0,-1 2 0,2-2 0,-2 3 0,1-2 0,-2 1 0,4 1 0,-2-2 0,0 2 0,-2-1 0,-6 6 0,7-7 0,-6 7 0,6-7 0,-1 5 0,0-4 0,-7 9 0,8-8 0,-5 4 0,2 3 0,2-6 0,-2 7 0,3-10 0,1 2 0,-2 2 0,2-3 0,-2 3 0,1-3 0,1-1 0,-1 2 0,-1 1 0,1-2 0,-1 4 0,1-5 0,1 1 0,-5 7 0,5-6 0,-4 6 0,3-6 0,1-2 0,-1 2 0,0-2 0,1 1 0,-2 1 0,2 1 0,-1 0 0,-2 5 0,2-7 0,-4 6 0,3-6 0,-7 10 0,6-8 0,-7 12 0,7-8 0,-2 7 0,3-6 0,-1 1 0,0-1 0,0-2 0,-3 18 0,4-17 0,-2 14 0,2-16 0,1-2 0,1 2 0,-1-3 0,1 3 0,-8 8 0,3-3 0,-12 16 0,9-10 0,-9 15 0,8-10 0,-14 16 0,11-8 0,-11 6 0,12-4 0,-7-6 0,3 3 0,1-6 0,2 1 0,-1 2 0,7-9 0,-16 25 0,12-25 0,-11 25 0,9-17 0,6-6 0,1 1 0,-3-3 0,8-8 0,-9 7 0,12-14 0,-4 0 0,3 0 0,-1-1 0,-1 0 0,2-1 0,0 1 0,1-1 0,-2 11 0,0-9 0,-4 11 0,5-11 0,-4 3 0,4-4 0,0-5 0,9-15 0,-2 3 0,6-17 0,2 12 0,7-20 0,-8 23 0,4-9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6.871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89 1 24575,'-39'0'0,"8"0"0,19 0 0,6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7.071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0 1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7.271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151 1 24575,'-32'0'0,"-4"3"0,15 2 0,-14 2 0,25-2 0,-6-2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7.483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7.646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7.975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 21 24575,'17'-11'0,"-3"1"0,-13 10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8.191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0 0 24575,'23'0'0,"-4"0"0,-16 0 0,1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8.391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0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8.607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0 1 24575,'22'0'0,"-6"0"0,-15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8.811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0 1 24575,'23'0'0,"-2"0"0,-17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33.671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2018 0 24575,'-23'6'0,"5"-3"0,12 0 0,-3 1 0,2 2 0,-4 0 0,5-1 0,-1 0 0,0 2 0,-2 0 0,0 0 0,2-2 0,0 0 0,0 2 0,1-1 0,-6 3 0,8-5 0,-8 2 0,6 0 0,-1-1 0,-3 2 0,4-2 0,-3 1 0,-1 0 0,4 0 0,-3-1 0,2 2 0,2-3 0,-2 4 0,-2-4 0,3 3 0,-2-2 0,2 1 0,-1 1 0,-1 2 0,2-2 0,0 1 0,0-2 0,0 0 0,-2 1 0,2 0 0,0-2 0,-3 4 0,3-2 0,1 0 0,1 2 0,0-2 0,-2 0 0,-1 2 0,2-4 0,-1 2 0,-1 0 0,2 0 0,-2 0 0,-1 3 0,2-4 0,0 4 0,1-5 0,1 2 0,-4 2 0,3-3 0,-3 2 0,2-3 0,1 3 0,-2-1 0,1 0 0,-1 1 0,2-2 0,-2 2 0,0-4 0,-1 3 0,0-2 0,2 1 0,-1 0 0,2 0 0,-4 1 0,1-2 0,1 0 0,2 5 0,3-3 0,-1 6 0,1-5 0,-2-1 0,-2 1 0,1-2 0,-3 1 0,2-1 0,-1 0 0,0-1 0,0 2 0,0-2 0,0 1 0,-8 0 0,7-2 0,-5 1 0,6-2 0,0 4 0,-3-4 0,2 4 0,1-6 0,-1 7 0,1-4 0,0 5 0,0-2 0,0-2 0,0 2 0,0-1 0,-1 1 0,1 0 0,2-2 0,-4 3 0,5-3 0,-4 3 0,2-3 0,-3 4 0,4-3 0,-2 0 0,0 1 0,1-1 0,-3 3 0,2-4 0,0 0 0,-2 2 0,3-3 0,-5 3 0,7-3 0,-6 3 0,4-1 0,1 2 0,-2-1 0,3 0 0,-3 0 0,2 4 0,-1-5 0,0 5 0,2-7 0,-3 5 0,0-2 0,1-1 0,-3 0 0,4-1 0,-2 1 0,0 1 0,-1 0 0,3-2 0,-3 4 0,3-5 0,-3 4 0,2-2 0,-2 1 0,2-2 0,-3 3 0,4-3 0,-1 3 0,0-1 0,-5 6 0,4-5 0,-4 2 0,5-6 0,1-1 0,-5 4 0,4-1 0,-1 1 0,1-1 0,0 0 0,-3 4 0,3-4 0,0 4 0,2-3 0,-1 1 0,-1 0 0,-3 4 0,3-6 0,-2 5 0,4-5 0,0 4 0,-1-2 0,1 0 0,-3 0 0,1-2 0,-1 3 0,0-2 0,2-2 0,-2 3 0,1-2 0,-1 3 0,0-1 0,0 0 0,1-1 0,0-1 0,0 0 0,-1 1 0,0 0 0,1-2 0,0 4 0,0-2 0,0 1 0,0 0 0,0-3 0,-3 2 0,2-1 0,0-1 0,-3 1 0,5-1 0,-5 3 0,1-3 0,3 1 0,-5 0 0,6-2 0,-5 1 0,3 2 0,-1-4 0,-2 5 0,4-5 0,-2 3 0,-4 1 0,5-3 0,-2 1 0,0 2 0,3-3 0,-4 5 0,3-4 0,-3 1 0,3-1 0,-4 1 0,4-1 0,-1 1 0,-3 1 0,6-3 0,-4 4 0,2-3 0,-1 1 0,-1 0 0,2 0 0,0-1 0,-2 3 0,3-3 0,-2 1 0,2 1 0,-2 2 0,3-1 0,-3 1 0,3-3 0,-1-1 0,-1 5 0,-1-3 0,2 2 0,-2-3 0,1-1 0,1 0 0,-4 2 0,4-1 0,-4 2 0,4-2 0,-1 1 0,-2 0 0,-2 3 0,1-3 0,-1 4 0,6-8 0,0 2 0,-5-1 0,3 2 0,-4-1 0,4 1 0,-1-1 0,1 2 0,-1-2 0,2 1 0,-6 0 0,6-2 0,-3 1 0,1 2 0,2-3 0,-5 5 0,1-5 0,4 1 0,-3 1 0,0-1 0,3 1 0,24-4 0,-10-2 0,23-4 0,-23 0 0,5-2 0,-5 2 0,0-1 0,2 4 0,-4-1 0,7 0 0,-1-5 0,-3 3 0,2-2 0,-5 4 0,4-5 0,-4 5 0,7-5 0,-7 3 0,4-2 0,-3 1 0,6-8 0,-7 6 0,5-3 0,-2 2 0,-4 4 0,6-4 0,-5 3 0,2-2 0,-2 1 0,3-2 0,-4 2 0,0-1 0,2 0 0,-5-3 0,5 2 0,-5 0 0,5-1 0,-3 3 0,2-2 0,-3-1 0,0 1 0,-2-2 0,0 1 0,2 0 0,0 0 0,1 2 0,3 0 0,-2-2 0,1 3 0,0-4 0,-2 4 0,1-2 0,0-1 0,0-2 0,7-3 0,-8 4 0,6 0 0,-8 4 0,4 1 0,0-5 0,3 3 0,-4-1 0,2 3 0,0-1 0,0-1 0,1 2 0,1-4 0,-4 5 0,5-3 0,-3 0 0,-1 5 0,3-6 0,-3 5 0,3-3 0,-2 0 0,3 0 0,-4-1 0,4 3 0,-5-3 0,2 1 0,0 1 0,2-2 0,-2 2 0,0-1 0,3 0 0,-3 0 0,4 1 0,-4-2 0,1 4 0,-2-3 0,11 1 0,-8-2 0,9-1 0,-12 3 0,3-1 0,0-1 0,-3 3 0,4-3 0,-3 2 0,1 1 0,0-3 0,2 3 0,-3-1 0,3 0 0,-5-1 0,4-1 0,-2 1 0,2 0 0,-1-4 0,-3 3 0,4-7 0,-4 8 0,3-4 0,-2 4 0,0 1 0,3-2 0,-1 1 0,1-1 0,-3 0 0,0 4 0,2-4 0,0 3 0,1-3 0,-4 2 0,5-4 0,-4 1 0,4 0 0,0 0 0,-4 2 0,4 0 0,-5 1 0,2 1 0,2-2 0,-1 1 0,3-1 0,-3 2 0,10-6 0,-11 7 0,11-5 0,-12 4 0,4 2 0,-3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9.031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0 1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9.215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0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9.414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0 0 24575,'25'0'0,"-5"0"0,-18 0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9.799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0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9.983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 1 24575,'29'6'0,"-9"-4"0,-14 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50.231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 1 24575,'31'0'0,"3"0"0,-26 0 0,3 0 0,-9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50.431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0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50.631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0 0 24575,'23'5'0,"-2"1"0,-17-5 0,1 4 0,-2-3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50.831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0 1 24575,'20'0'0,"-4"0"0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51.014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 1 24575,'27'4'0,"-6"-1"0,-13 1 0,-3 0 0,-1-1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35.047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 1 24575,'35'12'0,"2"3"0,-4 1 0,9-2 0,2 1 0,15-5 0,-8 9 0,3-7 0,-12 0 0,-11-2 0,0-3 0,-11 1 0,-2-3 0,-7 1 0,2-1 0,2-3 0,0 4 0,9-5 0,1 3 0,2-1 0,3-3 0,-10 5 0,4-4 0,-4 1 0,-3-1 0,1 0 0,-10 0 0,10 5 0,-9-5 0,9 5 0,-2-3 0,4-3 0,10 3 0,2-3 0,4 0 0,-9 0 0,2 0 0,-14 0 0,1 0 0,-8 0 0,-22-17 0,-10 10 0,-21-11 0,-4 11 0,-15 6 0,12-3 0,-28 4 0,27 0 0,-22 0 0,29 0 0,10 0 0,20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51.295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0 0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51.487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51.703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 1 24575,'30'0'0,"-7"3"0,-13-2 0,-4 2 0,-1-3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51.903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 1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52.095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 1 24575,'26'0'0,"-5"0"0,-16 0 0,0 1 0,0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52.319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 1 24575,'25'5'0,"4"-1"0,-17-3 0,2-1 0,-6 2 0,-4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52.502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0 1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53.223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 1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53.847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 1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54.559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37.335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0 0 24575,'31'16'0,"3"-6"0,-7-2 0,19-3 0,-17-2 0,17 5 0,-15-8 0,11 7 0,-9-3 0,3 0 0,-6-1 0,-9-1 0,8-2 0,-3 6 0,-5-6 0,3 6 0,-6-6 0,2 2 0,-2-2 0,-1 4 0,-10-3 0,5 3 0,-4-4 0,2 0 0,0 0 0,1 0 0,-4 0 0,6 0 0,-7 0 0,7 0 0,-5 0 0,4 2 0,9 2 0,-7 0 0,9 0 0,-13 2 0,9-3 0,-7 2 0,6 0 0,-2-2 0,4 0 0,10 0 0,2 3 0,5-4 0,5 4 0,6-6 0,7 0 0,0 0 0,-6 0 0,-2 0 0,-9 0 0,-1 0 0,-7 0 0,-12 0 0,-1 0 0,-9 0 0,1 0 0,3 0 0,-2 0 0,4 0 0,4 0 0,4 0 0,5 0 0,3 0 0,-10 0 0,-1 0 0,-9 0 0,0 0 0,-1 0 0,2 0 0,-2 0 0,4 0 0,8 4 0,11 0 0,21 0 0,9 0 0,15-4 0,2 4 0,5-3 0,-16 10 0,-4-9 0,-20 5 0,-8-4 0,-5-2 0,-11 1 0,-1-2 0,-1 0 0,7 0 0,7 0 0,15 0 0,8 0 0,18 0 0,10 0 0,-3 0 0,8 0 0,-25 0 0,1 0 0,-25 0 0,-9 0 0,-16 0 0,-6 0 0,0 0 0,8 0 0,9 0 0,9 0 0,2 0 0,1 0 0,0-3 0,-5 2 0,-10-4 0,-4 3 0,-12 0 0,2 0 0,2-1 0,-5 0 0,20 0 0,-3-2 0,9 4 0,0-5 0,-6 5 0,-5-4 0,4 5 0,-14-2 0,13-4 0,-13 5 0,9-5 0,0 6 0,1 0 0,0 0 0,-5 0 0,-5 0 0,-3 0 0,8-1 0,-6 0 0,8-2 0,-9 2 0,2-1 0,2 0 0,-4 2 0,13-2 0,-4-4 0,10 5 0,4-8 0,5 4 0,8 1 0,-1-3 0,-1 6 0,-18-5 0,-4 5 0,-15-2 0,2 1 0,5-2 0,-5 0 0,4-1 0,-8-4 0,-16 1 0,9 1 0,-15 2 0,5 11 0,6-3 0,-20 6 0,17-5 0,-24 0 0,22 1 0,-4-4 0,14 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55.078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0 0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1:04.847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1350 72 24575,'-23'-2'0,"3"1"0,15 1 0,-5 0 0,1 0 0,-1 0 0,-4 0 0,9 0 0,-8 0 0,4 0 0,0 0 0,-2 0 0,3 0 0,0-2 0,-2 2 0,1-4 0,-1 4 0,0-1 0,3 1 0,-4 0 0,2 0 0,-2 0 0,2 0 0,1 0 0,-2 0 0,2 0 0,-5 0 0,6 0 0,-4 0 0,2 0 0,1 0 0,-8-3 0,10 1 0,-5 0 0,3-1 0,0 2 0,43 0 0,-8 1 0,37 0 0,-32 0 0,-8 0 0,-15 0 0,0 0 0,1 0 0,-3 0 0,8 0 0,-9 0 0,6 0 0,-3 0 0,0 0 0,1 0 0,0 0 0,-2 0 0,3 0 0,-4 0 0,5 0 0,-2 0 0,2 0 0,4 0 0,-1 0 0,4 0 0,-9 0 0,0 0 0,-1 0 0,0 0 0,0 0 0,1 0 0,-3 0 0,5 1 0,1 2 0,-4-1 0,10 3 0,-11-5 0,10 3 0,-12-1 0,2-2 0,2 5 0,-4-3 0,5 3 0,-5 2 0,0-1 0,2 4 0,-2-4 0,2 0 0,-1-1 0,2 1 0,0-1 0,0 0 0,-2-1 0,3 2 0,-4-2 0,7 2 0,-4 0 0,4-1 0,-2 1 0,2-1 0,-7-3 0,6 0 0,-6 1 0,-26-13 0,13 8 0,-28-11 0,27 9 0,0 0 0,-7-1 0,9 3 0,-11-3 0,10 3 0,-11-6 0,6 3 0,-2-1 0,4 4 0,2 0 0,-4-1 0,-2 1 0,-7-6 0,11 7 0,-5-5 0,10 6 0,-5-2 0,-4-1 0,2-1 0,-9 2 0,4-5 0,0 4 0,-1-3 0,10 4 0,-5 0 0,5 2 0,-5-4 0,-3-3 0,4 4 0,-3-4 0,5 6 0,2-2 0,-2 3 0,2-2 0,0 2 0,-2-1 0,-1 0 0,3 0 0,-3 1 0,-1 0 0,1 0 0,-5 0 0,10 0 0,-6 0 0,4 0 0,-2 0 0,-1 0 0,1 0 0,0 0 0,-8 0 0,6 0 0,-4 0 0,-2 0 0,9 0 0,-9 0 0,2 0 0,2 0 0,-5 0 0,0 0 0,9 0 0,-5 0 0,9 0 0,-2 0 0,-5 0 0,3 0 0,0 0 0,0 0 0,4 0 0,-8 0 0,2 0 0,2 0 0,1 0 0,0 0 0,-3 0 0,0 0 0,-4 0 0,8 0 0,-10 0 0,6 0 0,-4 0 0,3 0 0,6 0 0,-5 0 0,3 0 0,0 0 0,-2 0 0,-4 0 0,4 0 0,-7 0 0,7 0 0,1 0 0,-3 0 0,5 0 0,-5 0 0,5 0 0,-3 0 0,3 0 0,-5 0 0,6 0 0,-7 0 0,8 0 0,-6 0 0,3 0 0,0 0 0,-1 0 0,2 0 0,-2 0 0,0 0 0,2 0 0,-5 0 0,7 0 0,-7 2 0,3-2 0,-4 2 0,3-2 0,-7 0 0,6 0 0,-4 0 0,-2 6 0,9-5 0,-9 5 0,10-5 0,-4 0 0,5 0 0,-4 1 0,-1 4 0,-1-1 0,-1 2 0,4-4 0,-5 1 0,-2 2 0,-3 1 0,-4-1 0,4-4 0,4-1 0,-7 2 0,17 0 0,-7-1 0,44-2 0,-13-2 0,28 1 0,-20-7 0,-9 6 0,11-10 0,-19 10 0,14-4 0,-17 4 0,12-4 0,-11 3 0,16-2 0,-13 2 0,6 3 0,-7-2 0,0 2 0,-1-2 0,2 2 0,5-2 0,-7 1 0,8 0 0,-5 0 0,3-3 0,-5 3 0,-1-3 0,3 2 0,-6 0 0,8-1 0,-5-3 0,0 3 0,3-3 0,-3 6 0,0-2 0,3 2 0,-2 0 0,2-1 0,-3 0 0,2 0 0,8 1 0,-8 0 0,9 0 0,-12-2 0,3 2 0,1-2 0,-4 2 0,9 0 0,-10 0 0,9 0 0,-8 0 0,6 0 0,-2 0 0,2 0 0,-2 0 0,-1 0 0,-1 0 0,1 0 0,-1 0 0,4 0 0,3 0 0,-4 0 0,1 0 0,-6 0 0,0 0 0,7-2 0,-6 0 0,5 0 0,-3 0 0,-4 2 0,10 0 0,-11 0 0,6 0 0,-3 0 0,0 0 0,8 0 0,-5 0 0,3 0 0,-1 0 0,-5 0 0,10 0 0,-11 0 0,11 0 0,-14 0 0,7 0 0,0 0 0,-1 0 0,0 0 0,-1 0 0,-2 0 0,6 2 0,-4 0 0,0 0 0,5-1 0,-7 1 0,5-2 0,-3 6 0,-4-5 0,7 5 0,-4-4 0,1 0 0,2 1 0,-3-2 0,3 2 0,-3-1 0,-1 1 0,3-1 0,3 2 0,0-4 0,8 2 0,-1 1 0,-3-2 0,6 1 0,-6 4 0,-1-5 0,1 5 0,-12-6 0,4 2 0,2-2 0,-3 2 0,3-1 0,-2 0 0,-2 2 0,5 1 0,-6-1 0,4 2 0,1-2 0,1-1 0,0 1 0,0-2 0,-6 3 0,9-3 0,-9 2 0,13-3 0,-13 2 0,8-2 0,-7 2 0,0-1 0,4 0 0,-2 3 0,0-1 0,0 2 0,1 0 0,-4-1 0,4 2 0,-3 0 0,0 1 0,2-2 0,0 0 0,-2-1 0,2 1 0,-1-1 0,1 1 0,0-1 0,2-3 0,-4 3 0,2-1 0,1 1 0,-2-1 0,2 1 0,-1-4 0,-2 2 0,11 3 0,-10-3 0,11 5 0,-14-6 0,4 2 0,0-1 0,-1 0 0,4 3 0,-5-4 0,2 2 0,2-3 0,-3 1 0,4 0 0,-2 2 0,-4-3 0,7 3 0,-7-2 0,5 3 0,-3-1 0,-33-11 0,21 5 0,-28-9 0,29 10 0,-1 2 0,-11-1 0,9 0 0,-10-2 0,10 1 0,-1-1 0,-3-1 0,-2 2 0,2 0 0,0 2 0,2-2 0,-8-4 0,4 3 0,-13-3 0,8 6 0,0-1 0,-7-3 0,7-1 0,2 2 0,0-3 0,9 5 0,-1-4 0,42 3 0,-12 0 0,36 1 0,-27 1 0,-7 0 0,-11 0 0,-6 1 0,-3 4 0,0 4 0,3-1 0,-1 0 0,3-3 0,1-2 0,-1 1 0,-1-3 0,-1 2 0,1-3 0,0 3 0,4-2 0,-5 2 0,2-1 0,-2 1 0,0-1 0,2 2 0,-3-3 0,4 5 0,-4-3 0,3 3 0,-2-3 0,0 1 0,1 1 0,-2-1 0,3 4 0,-4-6 0,3 5 0,-1-4 0,2 3 0,-1-2 0,0 0 0,-3-2 0,4 3 0,-2 2 0,-1-2 0,1 1 0,-2-3 0,3 3 0,-1-1 0,0 2 0,0-3 0,4 2 0,-6-4 0,5 1 0,-2 2 0,-1-2 0,5 4 0,-6-5 0,3 0 0,1 3 0,-3-3 0,0 3 0,0-1 0,-2-1 0,4 2 0,-2-1 0,1 1 0,-2 0 0,0-1 0,3 1 0,-2-1 0,2-2 0,-3 2 0,0 0 0,0 3 0,2 2 0,-3-3 0,2 0 0,-3 0 0,4-1 0,-2 1 0,4 2 0,-6-4 0,7 5 0,-8-5 0,4 2 0,2 1 0,-5-3 0,5 3 0,-4 1 0,-1-3 0,3 4 0,-3-2 0,1-1 0,2 3 0,-2-4 0,1 0 0,3 5 0,-6-5 0,6 5 0,-4-5 0,1 2 0,1 3 0,-3-4 0,1 4 0,0-5 0,-1 3 0,2 2 0,-1-2 0,-1 0 0,0-1 0,-18-30 0,12 20 0,-14-22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1:07.367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 17 24575,'28'-6'0,"-5"1"0,-14 5 0,-4 0 0,7-3 0,-4 3 0,1-2 0,7 3 0,-10-1 0,7 0 0,-5 2 0,0 0 0,2 3 0,0-1 0,-4-1 0,6 2 0,-6-4 0,6 5 0,-5-4 0,0 3 0,8 0 0,-8-1 0,7 2 0,-8-2 0,4 3 0,-1-1 0,2-2 0,-1 1 0,1-2 0,2 3 0,-2-3 0,-1 3 0,0-4 0,-4 2 0,3 3 0,-3-3 0,1 3 0,1-2 0,0-1 0,1 1 0,-1 0 0,-2-1 0,4 2 0,-4 0 0,2 1 0,-1 0 0,-1-2 0,2 4 0,9 5 0,-7-5 0,7 4 0,-11-5 0,-2-3 0,4 7 0,-2-7 0,0 3 0,3-2 0,-2-1 0,0 1 0,3-2 0,-4 1 0,4 0 0,-4 1 0,2 0 0,-1 0 0,1-2 0,2 2 0,-2-2 0,-1 1 0,2 4 0,-4-5 0,5 3 0,-2-4 0,-1 1 0,4 2 0,-5-1 0,1 1 0,3 0 0,-6-2 0,9 3 0,-7-2 0,7 0 0,-7-2 0,5 1 0,-4-2 0,2 3 0,0 0 0,-2 1 0,0-1 0,0 0 0,2 0 0,-4 1 0,4 2 0,-5-1 0,1 1 0,1 3 0,-2-6 0,5 5 0,-4-3 0,2-1 0,-1 2 0,-1-3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1:17.143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3934 379 24575,'24'0'0,"-5"0"0,-14 0 0,0 3 0,7 3 0,-5 0 0,4 0 0,-5-1 0,-1 1 0,4 1 0,-2-2 0,0 0 0,0 2 0,0 3 0,-1-2 0,1 3 0,-2-5 0,1 1 0,2 2 0,-2-4 0,1 4 0,-4-1 0,1-1 0,3 6 0,-5-9 0,5 8 0,-4-5 0,1 0 0,3 3 0,-4-4 0,4 1 0,-1 3 0,-2-4 0,0 4 0,0-3 0,0 0 0,1 6 0,-3-6 0,0 5 0,-2-4 0,0 2 0,-1 0 0,-3 3 0,2-7 0,-3 7 0,3-7 0,0 7 0,0-1 0,1-4 0,0 5 0,-3-4 0,3-3 0,-4 7 0,2-6 0,1 2 0,-1 1 0,3-3 0,-4 2 0,1 2 0,-1-2 0,0-2 0,1 7 0,3-8 0,-5 6 0,3-3 0,-4 2 0,4-2 0,0 1 0,0-3 0,-1 0 0,0 5 0,-1-5 0,3 3 0,-2-1 0,3 1 0,-4 0 0,2 2 0,-2-5 0,2 2 0,-1 0 0,0 1 0,1 0 0,-1 1 0,-1-4 0,2 5 0,-2-4 0,3 3 0,-1 1 0,-2-4 0,2 3 0,-2-4 0,3 1 0,-4 3 0,4-3 0,-2 6 0,1-7 0,0 4 0,-5-2 0,2 1 0,-4-2 0,1 0 0,-2-6 0,2 1 0,-10 0 0,6 3 0,-7 2 0,6 1 0,-6 2 0,2 3 0,-2-5 0,-3 6 0,0-2 0,-3 1 0,-8 7 0,2-10 0,-17 11 0,9-13 0,-14 11 0,10-8 0,-6 1 0,-10-1 0,-2-4 0,-11 9 0,-1-2 0,7 7 0,-11-4 0,14-4 0,-18 7 0,23-10 0,-16 6 0,7-4 0,-2-3 0,-7 3 0,15-8 0,-10 3 0,9-7 0,-9 3 0,4-4 0,-10 0 0,3 0 0,-8 0 0,3 0-679,-21 0 679,7 0 0,40 0 0,0 0 0,-33 0 0,-7 0 0,18 0-61,-2 0 61,6 0 0,-18 0 0,17 0 0,-10 0 0,23 0 0,9 0 0,-3 0 0,4 0 677,6 0-677,-5 0 63,5 0-63,-5-4 0,-1-7 0,6 1 0,1-5 0,5 1 0,5 3 0,4-9 0,12 11 0,3-3 0,8 6 0,-3-4 0,6 4 0,-4-3 0,6 0 0,-2-2 0,2 0 0,0-2 0,3 5 0,1-2 0,9-2 0,-2 5 0,10-8 0,9 5 0,8-1 0,11-8 0,-6 9 0,-6-4 0,-12 6 0,-11 2 0,-6 0 0,-10-3 0,-20 2 0,-14-5 0,-25 7 0,-6 1 0,-6 4 0,7 0 0,0 0 0,16 0 0,3 4 0,20 1 0,3 1 0,5 1 0,9-3 0,-3 1 0,6-8 0,-3 0 0,0-5 0,-5 2 0,9 2 0,-3 0 0,6-12 0,0 7 0,3-17 0,0 9 0,7-14 0,-3 5 0,5 1 0,-3 1 0,7-1 0,-6 3 0,13-9 0,-11 16 0,16-18 0,-12 11 0,13-15 0,-16 11 0,11-10 0,-16 18 0,7-6 0,-12 21 0,-4 31 0,0-15 0,-2 28 0,4-43 0,33-48 0,-3 2 0,2 1 0,2-2 0,15-15 0,8-6 0,-9 15 0,6 2 0,1 13 0,-6 10 0,11 1 0,-18 13 0,2-3 0,-12 9 0,1-3 0,0-2 0,11-4 0,-11-2 0,10-7 0,-12 7 0,-3-2 0,-4 5 0,-9 2 0,2 0 0,-2 2 0,-2 2 0,1-1 0,-5 5 0,4-3 0,-2 4 0,5-2 0,-2 1 0,3 0 0,-2-4 0,-6 6 0,10-11 0,-12 12 0,5-5 0,-5 4 0,5 0 0,-2 2 0,7 1 0,-7 3 0,4 0 0,-4 0 0,5 0 0,-5 0 0,10 0 0,9 0 0,6 3 0,9-2 0,11 6 0,-7-6 0,13 3 0,-16-1 0,9 2 0,-23-1 0,26 8 0,-36-10 0,26 5 0,-24-7 0,15 0 0,-5 0 0,11 0 0,12 0 0,-3 0 0,19 0 0,-14 0 0,15 0 0,-15 0 0,-2 0 0,-7 0 0,-9 0 0,-1 0 0,-7 0 0,-10 0 0,4 3 0,-4-2 0,5 1 0,1-2 0,4 0 0,-4 0 0,5 0 0,-6 0 0,-2 0 0,2 0 0,-10 0 0,3 0 0,-8 0 0,9 0 0,1 0 0,10 4 0,7 7 0,-9-3 0,6 6 0,-19-9 0,4 2 0,-6 0 0,1 0 0,4 3 0,-3-4 0,25 7 0,-6 2 0,15-1 0,3 9 0,-13-14 0,14 11 0,-20-10 0,-3 3 0,-15-4 0,-7-3 0,-5 0 0,4 2 0,9 7 0,5 3 0,4 3 0,-4-5 0,7 8 0,-15-14 0,16 19 0,-20-20 0,1 7 0,-2-7 0,-5 0 0,1 0 0,0 4 0,-2-7 0,3 12 0,-1-11 0,1 11 0,-3-14 0,0 9 0,1-4 0,-2 2 0,6 2 0,-3-5 0,5 5 0,1-5 0,4 8 0,-2-9 0,0 5 0,-5-8 0,10 9 0,-7-5 0,5 4 0,-12-7 0,1 0 0,0 5 0,1 6 0,1 0 0,7 13 0,-6-12 0,4 4 0,-2 2 0,-5-13 0,2 9 0,-6-12 0,0 1 0,-2 1 0,-7 0 0,-1-2 0,-7-3 0,-1 1 0,-13 9 0,9-7 0,-18 11 0,8-4 0,-11 3 0,-11 7 0,-1-10 0,-11 10 0,0-9 0,-12 12 0,-6-8-589,-6 8 589,-1-11 0,2 6 0,5-3 0,5-4 0,2 3-107,4-13 107,1 7 0,11-7 0,-9 8 0,14-4 0,-15 4 0,9-4 0,-14 0 0,13-1 0,-18-3 0,7 8 0,-5-3 0,2 4 0,0-9 0,-2-1 0,5-4 0,-7 0 0,18 0 0,-18 0 0,12 0 0,-8 0 0,0 0 0,8 0 0,-7 0 586,9 0-586,0 0 110,-3 0-110,8 0 0,-9 0 0,9 0 0,2 0 0,16 0 0,9 0 0,18 0 0,-7-6 0,12 3 0,-3-3 0,6 2 0,0 2 0,2-4 0,1-6 0,2 4 0,10-14 0,-3 15 0,11-13 0,-4 14 0,11-6 0,9 6 0,19 2 0,7-7 0,20 1 0,-2-12-508,15-3 508,-4-3 0,10 4 0,-5-3 0,-40 16 0,1 1 0,0-4 0,0 0 0,5 3 0,1 1 0,0-2 0,0 0-492,3 4 0,0 0 464,2-1 0,1 0 28,-5 1 0,-1 0 0,0 0 0,-1 1-175,-5-1 0,-1 2 175,40-4 0,-11-3 0,2 3 0,-7 1 0,10 5 0,5 4 0,7 0 0,-46 0 0,2 0 0,7 0 0,0 0 0,-6 0 0,-1 0 0,38 0 0,-20 0 0,-27 0 472,-11 0-472,-13 0 983,-11 0-920,2-2 317,1 0-380,4-5 0,11 2 0,-5-3 0,9 1 0,-5-2 0,-9 3 0,-1-1 0,-10 3 0,1 0 0,-3-7 0,0 5 0,3-15 0,6 8 0,-1-3 0,-1 4 0,-3 4 0,-5 3 0,-6-8 0,-4 10 0,-4-9 0,-6 8 0,-20-8 0,-3 4 0,-24-9 0,5 12 0,-7-3 0,-10 8 0,-2 0-690,-21 0 690,7 0 0,40 0 0,0 0 0,2 0 0,1 0 0,-47 0 0,1 0 0,12 0 0,1-8-92,15 2 92,-8-8 0,14 10 0,-14-5 0,8 8 0,-15-3 0,9 4 0,-3 0 0,5 12 0,5-1 0,5 18 0,8-10 0,-2 14 0,4-7 686,2 1-686,0 5 96,1-10-96,-8 4 0,-3-9 0,-11 0 0,-3-7 0,-9-1 0,4-5 0,1-4 0,11 0 0,7 0 0,13 0 0,21 0 0,9-1 0,19-6 0,30-18 0,-9 7 0,28-16 0,-24 21 0,-5 2 0,-4 1 0,-12 9 0,7-3 0,-4 4 0,4 0 0,11 0 0,13 0 0,18-4 0,17-1 0,12-13-839,12-3 839,-45 6 0,0-3 0,3-2 0,1 0 0,1 0 0,1 0 0,-2-4 0,0-1 0,3 2 0,-2 1 0,-8-1 0,-3 2 0,38-13 0,-21 1 0,-18 16 0,-15-3 0,-11 9 0,-12 6 839,6-2-839,-7 3 0,13-1 0,-3 0 0,15-2 0,13-8 0,-4 6 0,24-4 0,-7 10 0,11 3 0,-12 0 0,-7 0 0,-11 7 0,-11-2 0,10 17 0,-14-9 0,11 13 0,-7-12 0,-2 5 0,-7-10 0,-7 2 0,0-5 0,-5-4 0,7 2 0,6-4 0,-7 0 0,7 0 0,-12 0 0,10 0 0,-6 0 0,9 0 0,-8 0 0,8 0 0,6 0 0,6 0 0,11-3 0,-4-2 0,5-6 0,-12 1 0,-6 0 0,-6 2 0,5 5 0,-8-3 0,13 5 0,-19-3 0,5 4 0,-7 0 0,0 0 0,5 0 0,-5 0 0,2 0 0,-53-20 0,14 12 0,-55-17 0,22 8 0,-10-2 0,10 1 0,-2-3 0,19 9 0,-2-1 0,10 6 0,5 4 0,2 3 0,0 0 0,3 0 0,2 4 0,6-1 0,6 3 0,3-3 0,1-1 0,-5-2 0,2 2 0,-6 0 0,-6 1 0,-3 2 0,-10-1 0,0 0 0,0 2 0,0-5 0,1 9 0,-1-8 0,-5 8 0,3-6 0,-13 12 0,2-2 0,0-1 0,-2-2 0,-2-10 0,2 10 0,-17-5 0,18 2 0,-3-4 0,-10-4 0,17 3 0,-3 0 0,24 1 0,16 2 0,3-4 0,0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2:11.079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294 1353 24575,'-21'-15'0,"7"3"0,10 8 0,1-1 0,-2-5 0,-1 3 0,-1-3 0,2 5 0,-2-1 0,-1 1 0,-1-4 0,4 5 0,-2-6 0,3 4 0,-1-3 0,0 2 0,1 0 0,-1-2 0,-1-3 0,3 4 0,-1-3 0,1 4 0,2-1 0,-4-2 0,1 31 0,1-16 0,-1 25 0,6-24 0,0 3 0,10 4 0,-6-1 0,6 0 0,-7-7 0,-1-1 0,8 2 0,-6-1 0,4 3 0,-3-3 0,-5 2 0,5 8 0,-6-8 0,2 6 0,1-3 0,-20-35 0,13 19 0,-14-27 0,11 20 0,3 7 0,-3-4 0,2 3 0,1 0 0,-2-4 0,1 4 0,-2-5 0,2 6 0,-4-8 0,4 9 0,-5-6 0,5 5 0,-2 1 0,2-7 0,-1 6 0,1-4 0,-3 28 0,5-8 0,-1 24 0,3-22 0,2 6 0,-2-10 0,6 5 0,-5-5 0,5 0 0,-4 3 0,1-4 0,1 5 0,1-5 0,0 0 0,2 0 0,0-2 0,2-1 0,-2 1 0,3-5 0,-2 5 0,1-3 0,-18-20 0,4 9 0,-10-19 0,10 19 0,1 1 0,2 0 0,-3-1 0,2-1 0,-2 0 0,5 3 0,-3-2 0,2-2 0,-2-1 0,2 5 0,-4-3 0,1 3 0,-2 1 0,-4-4 0,6 6 0,-6-5 0,3 2 0,-1 1 0,1-1 0,0 2 0,2 0 0,-1-4 0,1 2 0,1-4 0,2 4 0,-1-6 0,1 6 0,-2-4 0,0 4 0,0-4 0,2 3 0,-2-7 0,2 9 0,0-5 0,0 3 0,2 0 0,-2-3 0,2 1 0,-2 2 0,2-2 0,0 1 0,0 0 0,4-3 0,-4 5 0,5-4 0,-3 3 0,3-2 0,-3 1 0,2 0 0,-2-1 0,-2 2 0,4-2 0,-3 1 0,1 2 0,3-4 0,-3 4 0,4-2 0,-17 32 0,9-18 0,-11 23 0,13-20 0,-1-4 0,1 10 0,-2-3 0,2 0 0,0 0 0,0-2 0,0 0 0,0 2 0,0-1 0,1-2 0,1 2 0,2-3 0,-2 5 0,1-3 0,-1 4 0,2-5 0,2 2 0,-1-3 0,1-2 0,5 9 0,-4-9 0,6 6 0,-33-28 0,15 12 0,-21-16 0,21 16 0,1 1 0,-3-7 0,5 4 0,-3-5 0,3 3 0,-1 2 0,1-4 0,-2 4 0,4-4 0,-2 2 0,2-3 0,0 5 0,0-6 0,0 6 0,0-3 0,0-2 0,0 5 0,0-4 0,2 1 0,0 3 0,2-7 0,0 9 0,-2-5 0,4 0 0,-3 3 0,4-9 0,-5 11 0,2-6 0,2-3 0,-2 7 0,6-11 0,-4 12 0,0-2 0,1-1 0,-2 3 0,2-4 0,-1 4 0,-1-5 0,1 5 0,-2-3 0,4-1 0,-4 6 0,5-6 0,-4 4 0,1-1 0,0-2 0,0 2 0,-1-2 0,2 0 0,-2 2 0,1 0 0,0-3 0,0 3 0,-1-3 0,9-4 0,-9 7 0,7-5 0,-8 7 0,6-6 0,0 2 0,3-4 0,-5 6 0,-1 2 0,4-2 0,-2 2 0,7-3 0,-8 4 0,7-6 0,-4 4 0,2-5 0,-3 6 0,-3-1 0,2 1 0,-2-2 0,0 3 0,2-3 0,-4 2 0,4-1 0,1 1 0,1 0 0,4-5 0,-3 4 0,8-6 0,-8 6 0,7 0 0,-6-1 0,-2 3 0,7-4 0,-1 3 0,0-3 0,11 1 0,-17 5 0,12-6 0,-12 5 0,-1-3 0,3 2 0,-7 2 0,7-4 0,-7 3 0,4-3 0,0 4 0,0-2 0,4 0 0,-1 1 0,1-3 0,-1 5 0,1-1 0,-4 1 0,-1 0 0,0-2 0,-3-1 0,4 0 0,-1-1 0,1 1 0,3-3 0,-3 3 0,8-3 0,-6 2 0,12-4 0,-4 3 0,5-3 0,-8 4 0,8-8 0,-15 9 0,15-12 0,-16 13 0,6-4 0,-8 1 0,3 2 0,6-5 0,-4 2 0,6-1 0,-7 0 0,7 2 0,-3-1 0,1 2 0,-6 0 0,-3 3 0,-49 0 0,7 7 0,-40 1 0,21-1 0,11 2 0,6-6 0,7 7 0,5-6 0,7 5 0,5-7 0,6 2 0,0-1 0,-4 0 0,-2 0 0,-1 1 0,1-1 0,5 1 0,-7 3 0,9-2 0,-7 3 0,6-4 0,1 0 0,-7 0 0,5 3 0,-2-2 0,0 2 0,4-5 0,-5 3 0,3-1 0,-1 3 0,1-1 0,0 1 0,-1 2 0,1-3 0,-5 3 0,7-5 0,-4 0 0,0 1 0,3 0 0,-5 3 0,5 1 0,1-1 0,-2 2 0,2-4 0,-2 3 0,-1-2 0,-1 1 0,3-1 0,1 0 0,-2 0 0,3 3 0,-4-1 0,4-2 0,-3 3 0,0 0 0,2-1 0,-1 0 0,2-1 0,-1 0 0,-1 3 0,0-1 0,0-2 0,0 3 0,1-4 0,-2 2 0,4 0 0,-5 5 0,5-6 0,-2 4 0,-1-4 0,3-1 0,-4 3 0,2-3 0,-1 1 0,-2-1 0,2-2 0,-4 3 0,6-3 0,-5 4 0,0-1 0,3-1 0,-3-1 0,2 0 0,1-3 0,-3 7 0,4-5 0,-3 3 0,2 1 0,1-3 0,-4 4 0,3-1 0,-1 1 0,2-1 0,0 1 0,1-2 0,-2 3 0,1 1 0,0-4 0,-1 3 0,0 0 0,0-3 0,1 2 0,-1 0 0,3-3 0,-4 4 0,-1-1 0,5-2 0,-4 4 0,3-5 0,0 2 0,-3 3 0,4-2 0,-1 1 0,0-1 0,1-2 0,-2 5 0,3-5 0,-1 6 0,-2-7 0,0 8 0,0-6 0,0 4 0,3-5 0,1 5 0,-3-3 0,4 2 0,-2 0 0,3-4 0,-2 7 0,2-4 0,-2 5 0,2-5 0,0 1 0,0 0 0,0-2 0,0 5 0,0-6 0,0 5 0,0-4 0,0 5 0,0-5 0,0 4 0,0-6 0,0 9 0,0-7 0,0 11 0,0-7 0,0 2 0,0-4 0,0-2 0,0 0 0,0 4 0,0-5 0,0 5 0,0-3 0,2 2 0,-2 0 0,3-3 0,-2 6 0,2-2 0,-1 0 0,1-2 0,7 2 0,-7-4 0,12 13 0,-2-2 0,3 4 0,4 0 0,-1-4 0,0 0 0,5 5 0,-7-9 0,11 12 0,-6-10 0,3 7 0,12-1 0,-5 3 0,10-2 0,-2 7 0,-6-8 0,0 4 0,-4-5 0,-11-7 0,8 6 0,-19-14 0,7 6 0,-10-7 0,-1-1 0,3 6 0,-3-4 0,2 3 0,1-2 0,-5-2 0,6-28 0,-7 1 0,2-27 0,-3 17 0,3 0 0,-1 11 0,12-9 0,-7 16 0,12-13 0,-10 21 0,26-7 0,2 11 0,34-3 0,13 4-651,13 0 651,0 0 0,-8 0 0,-22 0 0,-13 0 0,-25 0 0,-9 0 0,-15 0 0,2-5 651,-3-4-651,0-4 0,-2-7 0,-2 5 0,0-9 0,0 16 0,0-4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2:18.911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362 248 24575,'33'-16'0,"-3"1"0,-16 15 0,-4-2 0,3 2 0,-5 0 0,2 0 0,-1 0 0,6-6 0,-1 5 0,4-9 0,1 6 0,6-11 0,2 7 0,-5-2 0,1 4 0,-16 5 0,8-1 0,-3 2 0,-1 0 0,11 0 0,-7 0 0,1-2 0,-4 2 0,-1-4 0,2 4 0,-2-4 0,-1 2 0,-3 0 0,8 0 0,2 2 0,19 0 0,2 0 0,5 0 0,-1 0 0,-15 0 0,-6 0 0,-16 0 0,-45 0 0,11 0 0,-35 0 0,27 0 0,11 0 0,-4 0 0,16 0 0,-5 0 0,5 0 0,1 0 0,-6 0 0,-1 0 0,0 0 0,-4 0 0,4 0 0,-5 0 0,5 2 0,-4-1 0,4 1 0,0 0 0,1-2 0,0 2 0,9-2 0,-8 0 0,13 0 0,-4 2 0,-1 1 0,-2 2 0,0-2 0,-11 6 0,9-7 0,-7 4 0,8-2 0,5-1 0,-2 1 0,-3 1 0,5-1 0,-4 2 0,4-1 0,2-3 0,-9 5 0,6-5 0,-4 5 0,8-5 0,-10 2 0,7 2 0,-10-1 0,12-1 0,-4 0 0,-1-2 0,2 3 0,-2-1 0,4-1 0,-10 1 0,7-1 0,-8 0 0,11-2 0,0 3 0,-4-2 0,3 1 0,-4 1 0,2-2 0,-7 0 0,2 4 0,-1-3 0,6 3 0,3-3 0,0 1 0,34-5 0,-20 0 0,31-2 0,-27-3 0,2 3 0,11-5 0,-3 3 0,10-5 0,-6 3 0,0-2 0,6 2 0,-5-2 0,4 1 0,-13 2 0,7 0 0,-12 3 0,3 0 0,-2-3 0,-2 5 0,2-3 0,1 2 0,4 2 0,-3-5 0,9 5 0,-9-2 0,9-1 0,-4 2 0,0-5 0,-4 5 0,-6-5 0,-1 6 0,-2-4 0,5 4 0,-3-2 0,10 0 0,1 1 0,5-2 0,-8 3 0,6 0 0,-11-2 0,7 0 0,-10-1 0,0 1 0,0 0 0,-1 2 0,8-2 0,1 0 0,11 1 0,-7-4 0,14 1 0,-22 0 0,7 0 0,-14 3 0,0 1 0,4-2 0,-1 2 0,7-4 0,-10 3 0,8-3 0,-7 4 0,3-5 0,0 2 0,-2 0 0,2 1 0,1 2 0,-3-1 0,7 0 0,-9 0 0,5 1 0,-36-8 0,7 7 0,-31-10 0,7 10 0,4-2 0,-4 3 0,10 0 0,2 0 0,13 0 0,3 0 0,7 0 0,0 2 0,-3-2 0,-8 2 0,6-1 0,-6 0 0,8 0 0,-1-1 0,1 0 0,1 0 0,0 2 0,-3 0 0,4 2 0,45-4 0,-2-3 0,42-4 0,-12-6 0,-3 8 0,9-7 0,-15 7 0,-2-3 0,-17 3 0,-12-2 0,-11 6 0,-6-3 0,0 2 0,0 0 0,5-2 0,5-3 0,-6 3 0,6-3 0,-12 6 0,2-1 0,2 2 0,-1 0 0,2 0 0,-1 0 0,-2 0 0,0 2 0,5-2 0,-7 2 0,7 0 0,-7-2 0,4 2 0,4 0 0,-6-1 0,14 1 0,-6 0 0,19-1 0,-2 8 0,9-7 0,-10 7 0,-10-8 0,-9 2 0,-6-3 0,0 1 0,5 0 0,1 2 0,-2-2 0,1 1 0,-3 2 0,10-3 0,-9 3 0,8-2 0,-13-2 0,7 2 0,-4-2 0,2 0 0,10 2 0,-2 1 0,5-1 0,-4 1 0,-6-1 0,-4 0 0,1 1 0,-2 0 0,0-2 0,4 1 0,-4-2 0,2 1 0,-1 0 0,0 0 0,0-1 0,4 2 0,-5-1 0,6 1 0,-6-2 0,10 0 0,-6 0 0,4 0 0,2 0 0,-11 0 0,6 0 0,-6 3 0,2-3 0,3 6 0,-1-6 0,-2 2 0,-1 0 0,-1 0 0,4 3 0,-4-1 0,2 1 0,2 2 0,-4-2 0,9 3 0,-12-6 0,9 2 0,-7-2 0,4 2 0,-2 1 0,1-1 0,0-1 0,3 3 0,-4-4 0,10 3 0,-9-2 0,9-1 0,-11 2 0,3 1 0,-3-1 0,0 1 0,7 0 0,-8-1 0,6 0 0,-3 1 0,-2-1 0,3 2 0,-4 1 0,1 0 0,-1-2 0,2 2 0,-2-2 0,1 1 0,0 2 0,-2-2 0,3 5 0,-4-6 0,4 4 0,-3-3 0,1 1 0,1 4 0,-4-4 0,4 4 0,-3-4 0,2 9 0,1-6 0,-2 4 0,1-9 0,-1 4 0,1-2 0,0 3 0,2-2 0,-5-4 0,4 8 0,-4-6 0,3 4 0,1 0 0,-2-4 0,3 4 0,-3-5 0,3 3 0,-1-1 0,-2 0 0,3 3 0,-4-6 0,3 5 0,0-2 0,-1 0 0,2 2 0,-2-3 0,1-1 0,0 4 0,0-4 0,-2 2 0,4 2 0,-5-5 0,4 4 0,-2-2 0,5 1 0,-3 0 0,2-1 0,-3 1 0,-2-2 0,2 2 0,2 2 0,-3-3 0,4 4 0,-6-6 0,4 6 0,-2-4 0,-1 1 0,6 0 0,-6-3 0,5 3 0,-3-2 0,-3 1 0,6 2 0,-5-4 0,3 6 0,5 3 0,-7-3 0,6 2 0,-11-6 0,4-1 0,4 5 0,-3-4 0,4 4 0,-2-6 0,-2 1 0,6 1 0,-5 1 0,0-1 0,2 0 0,-1 1 0,2 0 0,-2-1 0,2 0 0,-4-1 0,2 0 0,5 4 0,-8-5 0,8 4 0,-5-6 0,-2 1 0,6 2 0,-7-1 0,2 3 0,2 1 0,-3-2 0,1 3 0,4 3 0,-5-7 0,6 7 0,-7 1 0,5-3 0,-3 4 0,3-6 0,-3-3 0,5 8 0,-5-7 0,4 5 0,-1-1 0,-5-5 0,5 7 0,-6-6 0,1 1 0,0 1 0,3 0 0,-3-1 0,0 1 0,1 4 0,-2-3 0,4 6 0,-4-9 0,2 3 0,4 3 0,-5-7 0,12 12 0,-10-10 0,5 3 0,-6-4 0,-1-1 0,1 5 0,-2-4 0,4 7 0,-2-7 0,1 1 0,1 1 0,-3-4 0,9 5 0,-9-5 0,8 3 0,-8-3 0,3-1 0,2 4 0,-4-5 0,5 7 0,-5-6 0,1 3 0,4 1 0,-4-4 0,10 11 0,-9-10 0,4 6 0,-4-7 0,-3 1 0,5 3 0,-4-3 0,3 3 0,0-1 0,-2 0 0,3 1 0,-3 0 0,0-2 0,2 4 0,-2-2 0,0 0 0,0 0 0,-1 1 0,0-1 0,7 7 0,-4-8 0,10 11 0,2-3 0,7 4 0,2 3 0,-7-11 0,-3 5 0,-14-11 0,2 2 0,-1 5 0,-2-4 0,2 4 0,-2-4 0,2 0 0,-1 1 0,0-1 0,1 1 0,0 1 0,0-2 0,1 6 0,-1-4 0,1 1 0,10 7 0,-6-7 0,11 9 0,-11-10 0,0 3 0,-7-6 0,7 6 0,-6-5 0,4 3 0,-7-3 0,3-3 0,1 6 0,-1-6 0,2 5 0,9 4 0,-9-7 0,10 7 0,-14-9 0,3 1 0,2 2 0,-2-1 0,4 2 0,-4-4 0,0 1 0,1 0 0,0-1 0,0 3 0,-41-19 0,16 9 0,-22-12 0,27 12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1:56.543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696 1298 24575,'2'-30'0,"0"-6"0,-2 9 0,0-15 0,12-12 0,-1-13 0,15-6 0,2-10 0,9 9 0,14-1 0,0 15 0,12 10 0,-1 19 0,11 1 0,11 14-637,6 3 637,6 8 0,0 5 0,0 13 0,0 12-492,-42-6 0,0 3 293,3 6 0,2 3 199,4-1 0,1 2 0,1 5 0,-1 2 0,-2 2 0,-2 0 0,-4-5 0,-1 0 0,-1 4 0,-3-1-86,22 18 86,-13 1 0,-38-8 0,-11 3 589,-23 3-589,-24-2 0,-37 0-24,23-36 1,-5-5 23,-15 5 0,-3-3 0,-4-10 0,-2-3-492,-7 3 0,-2-1 0,-1-9 0,0-4 473,9-2 0,2-4-473,2-6 0,4-5 441,15 1 1,4-5-21,10 1 1,7-3 70,-11-38 0,30-5 0,26-19 185,11 46 1,9 1-186,3 2 0,9 4 0,20 2 0,9 8-176,6 7 0,5 7 176,-14 7 0,3 3 0,1 3 0,-1 4 0,1 4 0,1 2 0,2 3 0,0 4 0,-3 3 0,23 13 0,-6 6-156,-10 2 0,-6 4 156,-14 3 0,-8 3-230,-11-4 0,-8 3 230,-6 4 0,-7 3 0,-3 44 559,-14-12-559,-37-10 0,-19-21 0,12-29 0,-5-6 0,-3-4 0,-7-5 0,-37-4 0,-5-8 0,23-8 0,-1-5 210,9 2 0,-3-2 0,6-4-210,1-14 0,7-5 0,0-4 0,5-3 287,12-1 0,5-3-287,3-5 0,7-1 0,11 6 0,5-1 276,1-4 0,5 1-276,7-21 252,21 6-252,28 38 0,24 9 0,10 21 0,-3 22 0,-23 6 983,-11 25-142,-23-1 142,-14 9-946,-8-12 100,-10-1-137,-18-21 0,-30 0 0,-21-18 0,0-5 0,-4-8 0,25-8 0,2-3-311,-23-3 0,5-5 311,-1-33 0,20 3 0,21-9 0,18 11 0,8 3 0,5 20 0,27 12 0,28 12 0,20 13 0,-24 1 0,1 5 195,35 24-195,-43-14 0,-3 2 0,14 17 0,-21 2 0,-25 1 0,-10-3 0,-28-4 0,-30-12 0,-29-19-492,32-6 0,-3-2 479,4-4 0,-1-7 13,-10-15 0,2-8 0,19 6 0,4-6 153,-3-13 0,9-2-153,12-21 0,14 9 0,10 17 0,36 14 0,28 17 0,-9 7 0,5 6-180,2 7 1,1 6 179,5 6 0,-2 7 0,-12 4 0,-5 6-130,-7 8 1,-7 2 129,2 25 0,-22-6 0,-52 0 0,-16-28 0,-2-13 0,-9-3-492,-7-10 0,-6-5 0,-18 0 0,-5-3 0,-1-3 0,-1-2 375,0-5 0,3-3 117,9-5 0,4-3 147,13-1 1,3-6-148,-2-13 0,6-3 0,-6-11 0,10-19 0,53 47 0,10 4 983,9 15-26,7 13 26,12 21 0,-2 19-249,-2 14-734,-9 13 0,-10-13 0,-4 8 0,-4-16 0,-9-7 0,-21-14 0,-18-16 0,-25-10 0,5-8 0,8 0 0,6-16 0,21-9 0,7-7 0,15-9 0,11 9 0,7-5 0,16 13 0,21 3 0,34 16 0,-24 3 0,4 0-492,12 2 0,5 0 0,20 2 0,4 1 164,-31 3 0,0 1 0,2 0 0,11 1 0,2-1 0,0 3 0,-4 1 0,-1 2 0,0 0 201,1-2 0,1 0 0,-1-1 127,-4-1 0,0 0 0,-1 0-328,-5 2 0,-1 0 0,-1-2-23,22 0 0,-4 0 9,-9 0 1,-5 1 341,-17-1 0,-6 0 983,19-2-406,-29 5 406,-24-10 0,-9 0 0,29 8 0,2-7 0,40 5 0,3-8-771,6 0-730,10 0 518,-10 0 0,-1 4 0,-22-3 0,-10 3 0,-15-1 0,-10-2 0,-4 4 0,-4-4 518,1 1-518,10-2 0,-3 0 0,14 0 0,-3 0 0,10 0 0,11 0 0,-2 0 0,24 0 0,-1 0-432,16 8 432,-11-1 0,-18 5 0,-28-7 0,-23 0 0,-15-5 0,-31-17 0,-15 12 0,-6-5 0,-4 1-492,5 9 0,-3 4 354,-25 3 1,-4 1-355,9-2 0,-1 1 111,-19 9 0,-3 2 381,3-9 0,0 1 0,26 1 0,-1 1 0,2 0 0,-23-1 0,2 0 0,-5 4 0,3 0 0,12-6 0,3 0-492,1 5 0,2 0 492,10-8 0,3 0-101,-38 12 101,19-9 0,16-4 983,2 7-897,15-7 897,-14 3 0,13-4 0,-14-4-608,4 0-246,-11 0-129,-6 0 0,-7 0 0,-10 0 0,-1 0 0,10 0 0,3 0 0,28 0 0,12 0 0,15 0 0,14 0 0,3-2 0,-3-5 0,1 1 0,-13-14 0,5 5 0,-18-15 0,-3 3 0,-4-1 0,10 7 0,1 5 0,20 8 0,-5 0 0,9 3 0,6-5 0,5 1 0,41 0 0,33 4 0,-15 4 0,8 2-492,16-1 0,6 0 164,-28 0 0,1 0 0,1 0 74,3 0 0,1 0 0,-2 0 254,23 0 0,-2 0-492,-5 0 0,-5 0 296,-16 0 0,-4 0 196,-6 0 0,-5 0 0,11-3 0,-25 3 0,-29-4 983,-3 2 0,8-4 0,13 0 0,33-4-809,16 1-174,-25 2 0,1 0-234,3 4 1,0 0 233,39-6 0,0 9 0,-36 0 0,-10 0 0,-25 0 0,-8-2 0,-12-1 0,-13-11 0,-6-5 467,-16-11-467,-1 4 0,-16-7 0,10 9 0,-10-9 0,-9 12 0,0-4 0,-29 11 0,3-4-492,30 14 0,-2 1 487,5-1 1,-1 0 4,-6 3 0,0 2 0,7-1 0,2 0-128,-2 0 1,3 0 127,-37 0 0,14 0 0,13 0 0,21 0 0,12 0 979,11 0-979,11 0 269,65 12-269,11 1 0,-4-3 0,7-1-492,-2-3 0,2-2 0,7-1 0,3-2 477,2 0 1,0-2 14,3 1 0,-1 0 0,-10 0 0,-2 0 0,-7 3 0,-4-1-145,-10-2 1,-4 1 144,32 3 0,-37-4 0,-13 2 0,-28-1 0,2 1 983,6 1-1,2 0-661,20 5-321,8 7 0,0-5 0,19 2 0,-17-5 0,13-3 0,-15 7 0,-2-2 0,-6 1 0,-9-6 0,-6 0 0,-3-2 0,-9 2 0,6 1 0,-5 1 0,21 0 0,4 8 0,13-5 0,5 7 0,2-4 0,-9-3 0,-5 1 0,-23-4 0,-7-2 0,-3 1 0,-1 1 0,0 1 0,1 0 0,8-1 0,-4 2 0,17-1 0,-13 0 0,13 0 0,-17-5 0,2 3 0,-24-27 0,-3 12 0,-16-27 0,-13 12 0,5-2 0,-11-1 0,16 10 0,-4-3 0,5 3 0,-3-4 0,6 1 0,-1-1 0,5 2 0,-3-6 0,-1 3 0,1-5 0,-7 0 0,-2-3 0,-5-6 0,12 14 0,-15-13 0,21 23 0,-19-14 0,16 13 0,-7-7 0,13 9 0,-18-14 0,10 8 0,-22-19 0,11 13 0,-11-13 0,5 8 0,0 3 0,-5-6 0,6 11 0,10-1 0,2 1 0,18 11 0,-7-5 0,6 5 0,-1 2 0,6-1 0,2 5 0,1-1 0,-3 1 0,-3-6 0,2 4 0,-4-5 0,-3-1 0,3 4 0,-9-12 0,10 10 0,-9-9 0,11 9 0,-18-10 0,11 9 0,-3-4 0,6 7 0,9 3 0,-3 1 0,-6-4 0,2 3 0,-10-1 0,-2 0 0,-5 6 0,-6-4 0,5 4 0,-3 0 0,3 0 0,-5 0 0,0 0 0,0 0 0,-10 0 0,-3 0 0,-11 0 0,6 0 0,-4 0 0,9 0 0,2 0 0,6 10 0,13 1 0,-3 14 0,7 0 0,-4 4 0,10-6 0,6 8 0,11-5 0,2-2 0,1-4 0,18-2 0,15 5 0,44 0 0,-30-12 0,3-1-492,21-1 0,3-3 88,3 0 1,2 0 403,9 1 0,0 1 0,-1 1 0,-2 1 0,-9-1 0,-3-1 0,-7 2 0,-4 1 0,22 9 0,-21-6 0,-25 8 0,-15-7 0,-1 13 0,-14-12 983,5 18-175,-6-13-808,6 12 0,-2-13 0,8 3 0,-7-11 0,4-3 0,-7-5 0,-2-4 0,5 0 0,-7 0 0,12 0 0,-14-4 0,3-2 0,-6-15 0,-1-16 0,-10-3 0,-17-20 0,-12 17 0,-20-11 0,6 15 0,-13 3 0,12 2 0,-6 3 0,3-4 0,10 9 0,-6-3 0,9 13 0,-4-7 0,-13-8 0,13 0 0,0-2 0,18 4 0,14 6 0,1 1 0,5-7 0,1 13 0,2-13 0,-4 9 0,3-1 0,2 6 0,2 6 0,4 0 0,1 1 0,9-9 0,6 9 0,2-6 0,22 2 0,-1 1 0,27-14 0,-10 15 0,-7-6 0,-19 10 0,-14 3 0,-8-1 0,-2 2 0,-22-13 0,2 7 0,-12-10 0,2 11 0,4 0 0,-10 0 0,3 3 0,-8 1 0,3-3 0,-5 1 0,5-3 0,7 5 0,1 3 0,4 0 0,3 0 0,-1 0 0,-3 0 0,-6 3 0,-15 2 0,-1-1 0,-16-1 0,8-3 0,-3 0 0,7 0 0,-2 0 0,4 4 0,-2-4 0,5 7 0,-1 1 0,-6 1 0,-5-1 0,4 0 0,-3-4 0,4 8 0,6-7 0,1 5 0,5-5 0,5-1 0,-4-1 0,5 0 0,-1-2 0,2 8 0,10-6 0,-4 6 0,-2-3 0,0 3 0,-5-1 0,11 0 0,-9-2 0,3 4 0,-6-5 0,-4 4 0,10-8 0,-10 6 0,10-6 0,-5 5 0,6-3 0,5 3 0,-4 0 0,9-2 0,-9 3 0,9-1 0,-3-2 0,-6 7 0,2-10 0,-8 9 0,5-4 0,-12 3 0,9 1 0,-3 0 0,15-5 0,6 1 0,0 0 0,4 0 0,-2 5 0,2-4 0,2 2 0,-3-3 0,2 0 0,-17 9 0,12-7 0,-14 6 0,15-10 0,-5 2 0,4 0 0,-3 1 0,7-2 0,-3-1 0,1 3 0,-1 0 0,0 0 0,-9 3 0,10-4 0,-10 4 0,10-4 0,-2 2 0,5-5 0,-3 6 0,5-2 0,-2 5 0,5-3 0,0 4 0,2-5 0,9 2 0,26 1 0,9-6 0,24 3 0,-8-8 0,14 0 0,-8-4 0,4-5 0,-1-13 0,-14 0 0,-4-7 0,-21 14 0,-4-8 0,-17 14 0,1-8 0,-6 10 0,-1-3 0,0 2 0,5-3 0,4 2 0,-2 0 0,-28 30 0,-5-3 0,-33 24 0,-8-4 0,4-14 0,-19 15 0,5-19 0,9 5 0,-2-11 0,6-2 0,13-7 0,-6-1 0,15-4 0,0 0 0,5 0 0,2 0 0,5 0 0,-1 0 0,1 0 0,-5 0 0,3 0 0,2 0 0,1 0 0,9 0 0,1 0 0,6 0 0,-3-6 0,5 3 0,-5-6 0,20-2 0,14 5 0,26-11 0,17 11 0,-3-3 0,7 1 0,-15 3 0,0 0 0,-12-4 0,-2 4 0,-23-3 0,6 3 0,-17-1 0,3 0 0,-3 1 0,0-2 0,1 2 0,-1-1 0,3-2 0,-3 4 0,16-4 0,1 3 0,13 1 0,0-6 0,-6 8 0,-10-4 0,-8 6 0,-52 7 0,-2 7 0,-35 3 0,5 9 0,15-11 0,-14 10 0,24-9 0,-11 9 0,29-10 0,-6 2 0,12-4 0,1-1 0,1 3 0,10-9 0,1 0 0,5-1 0,-1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1:59.119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119 548 24575,'-4'-21'0,"1"3"0,3 13 0,-2-1 0,0-7 0,-2 6 0,2-6 0,-1 6 0,3 0 0,-3-4 0,0 1 0,1 2 0,-3-1 0,3 1 0,-4-1 0,3 0 0,1-1 0,-1 2 0,-1-5 0,0 5 0,-4-6 0,3 7 0,-2-2 0,3 3 0,-3-1 0,3-2 0,-1 0 0,1 0 0,1 0 0,-1 2 0,-1-3 0,3 3 0,-1-4 0,3 2 0,0 1 0,0-3 0,0 4 0,0-3 0,1 0 0,12 4 0,0-7 0,13 9 0,-3-7 0,2 7 0,-5-3 0,4 0 0,-4 2 0,15-1 0,-7 5 0,13-6 0,-4 6 0,11-10 0,7 5 0,0-2 0,-1 0 0,-6 8 0,1-4 0,-1 4 0,1 0 0,-1 0 0,6 0 0,-4-4 0,9 0 0,-15-8 0,-2 4 0,-19-1 0,-8 4 0,-11 2 0,-1-8 0,-3-2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2:01.143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33 938 24575,'-18'-13'0,"5"1"0,11 9 0,2-7 0,0-6 0,0 2 0,0-11 0,0 8 0,0 0 0,0-6 0,0 11 0,2-7 0,1 5 0,1 4 0,0-3 0,2 5 0,-1-2 0,1 3 0,2-2 0,-5 3 0,5-4 0,-6 3 0,5-1 0,0 1 0,0 2 0,6-1 0,-4 1 0,2 1 0,-1-2 0,-4 3 0,7-3 0,-4 2 0,5-2 0,-5 2 0,0-2 0,-3 2 0,4-2 0,-3 2 0,3-2 0,-3 2 0,1-1 0,2-2 0,-4 3 0,4-4 0,0 3 0,-4 0 0,10-1 0,-11 2 0,4 0 0,1-4 0,-4 2 0,6-2 0,-5 3 0,8-3 0,-3 3 0,7-5 0,5 1 0,-11 1 0,6 1 0,-5 3 0,-8 2 0,9-3 0,-8 0 0,-1 1 0,4-1 0,-2-1 0,2 1 0,3-3 0,2 0 0,0 0 0,1 2 0,7 1 0,-14 4 0,14-4 0,-19 4 0,9-5 0,-6 4 0,7-5 0,-7 3 0,6-2 0,-4 1 0,1 1 0,-1 0 0,0 2 0,0-2 0,2-2 0,-1 2 0,-3-2 0,13-5 0,-9 5 0,12-6 0,-5 0 0,2 5 0,7-7 0,-2 8 0,1-3 0,-7 4 0,11 0 0,-9 2 0,9-1 0,-10-3 0,4 0 0,-4 0 0,-3 2 0,-2 0 0,0-3 0,-6 5 0,7-4 0,-7 7 0,-1-4 0,5 4 0,-2-6 0,2 3 0,-2-1 0,2 2 0,2 2 0,-3-2 0,6 2 0,-7-2 0,8-1 0,6 3 0,7-10 0,-1 9 0,0-9 0,-12 10 0,5-6 0,-13 5 0,6-2 0,-11 2 0,7 0 0,5 0 0,-3-3 0,2 3 0,1-3 0,5 0 0,13 0 0,2 0 0,4-3 0,-10 6 0,-7-6 0,4 6 0,-7-6 0,13 6 0,-3-5 0,5 5 0,0-5 0,-1 5 0,-4-8 0,4 8 0,-18-7 0,10 8 0,-16-4 0,4 4 0,-8-2 0,-1 0 0,-26-6 0,-15 4 0,4-4 0,-2 8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2:29.007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4816 1766 24575,'29'23'0,"-4"-5"0,-18-11 0,-3-3 0,-23-9 0,12 5 0,-21-11 0,23 9 0,-3-2 0,-2-4 0,5 3 0,-5-2 0,4 3 0,0 0 0,-3-4 0,-3 2 0,6 1 0,-4 1 0,3-1 0,1 1 0,-5-2 0,5 3 0,-4-3 0,3-1 0,1 1 0,-4-2 0,4 2 0,-1 1 0,-6-14 0,7 13 0,-14-23 0,14 23 0,-7-11 0,6 9 0,2 2 0,-1-4 0,0 3 0,2 1 0,-2-4 0,-3 3 0,3 0 0,-4-1 0,5 3 0,-2-3 0,-2 1 0,3 2 0,-2-2 0,1 3 0,-5-3 0,3 3 0,0-2 0,2-1 0,3 2 0,-3-4 0,3 0 0,1 2 0,-2-2 0,1 2 0,-3-2 0,1 1 0,1 1 0,0-1 0,0 2 0,-1-3 0,-3 1 0,3 2 0,0-3 0,0 4 0,1-2 0,-2-4 0,0 3 0,1 0 0,0-2 0,3 5 0,-3-4 0,1 2 0,-1 1 0,-2-4 0,3 5 0,-1-5 0,0 5 0,2-3 0,-2-3 0,2 6 0,-3-7 0,1 7 0,3-2 0,-5-2 0,5 3 0,-4-2 0,0 0 0,5 2 0,-8-3 0,5 0 0,-1 1 0,-1-2 0,4 2 0,-2 2 0,-1-4 0,1 3 0,-1 1 0,-1-2 0,0 0 0,0 1 0,0 0 0,0 0 0,1 0 0,1-2 0,-2 0 0,3 2 0,-6 0 0,4 1 0,-5 1 0,3-4 0,2 5 0,-3-4 0,1 1 0,2 3 0,-4-3 0,2 4 0,0-4 0,-1 3 0,3-3 0,0 2 0,-1-3 0,0 3 0,0-2 0,0 3 0,-1-3 0,0 2 0,2-1 0,-6 0 0,6 2 0,-3-2 0,-1-2 0,6 3 0,-9-3 0,8 4 0,-3 0 0,0-3 0,3 3 0,-5-3 0,3 2 0,1 1 0,-4-1 0,3-2 0,-1 3 0,0-5 0,2 4 0,-1-1 0,-2-1 0,3 4 0,-2-4 0,2 1 0,-1-1 0,-4-3 0,6 4 0,-5-3 0,7 4 0,-3-4 0,-1 1 0,2 0 0,-2 0 0,1 1 0,1 0 0,-2 0 0,3 0 0,-7-4 0,7 4 0,-3-2 0,4 2 0,-1 0 0,-5-4 0,3 2 0,-1 2 0,2 0 0,0 0 0,-3-4 0,2 4 0,-2-1 0,-3-4 0,5 6 0,-5-8 0,8 10 0,-3-2 0,-2-3 0,1 3 0,-1-3 0,1 3 0,1 1 0,-4-5 0,4 6 0,-1-3 0,1 0 0,0 1 0,-2-1 0,2 1 0,0 0 0,-1-1 0,-2 0 0,3 1 0,-5-1 0,7 2 0,-8-2 0,6 1 0,-1 1 0,-1-4 0,4 5 0,-6-4 0,4 2 0,-1 1 0,-2-2 0,3 1 0,-2-1 0,0 2 0,0-1 0,0 1 0,-1 0 0,2-1 0,0-1 0,0 3 0,0-2 0,-2 2 0,2-3 0,-2 3 0,0-4 0,3 3 0,-5-1 0,2 2 0,-1 0 0,0-2 0,5 2 0,-4-2 0,2 0 0,-2 1 0,2-1 0,0 1 0,-5-1 0,5 1 0,-7-3 0,8 3 0,-2 1 0,-2-1 0,2 1 0,-1 0 0,-3-1 0,8 4 0,-12-3 0,9 0 0,-5 0 0,4 0 0,2 1 0,-5-1 0,1 2 0,-2-1 0,3 0 0,-4-1 0,4 2 0,-2-2 0,-7 1 0,9 1 0,-6-1 0,8 0 0,-2 2 0,0-2 0,0 3 0,-1-2 0,-1 2 0,3-2 0,-3 2 0,4 0 0,-3 0 0,0 0 0,3 0 0,-4 0 0,2 0 0,0 0 0,-3 0 0,1 0 0,0 0 0,-1 0 0,4 0 0,-5 0 0,5-1 0,-5 0 0,5-2 0,-3 3 0,2-2 0,-1 2 0,-4 0 0,5-3 0,-3 2 0,4-2 0,-1 3 0,0 0 0,-3 0 0,4 0 0,-3 0 0,3 0 0,-5 0 0,2 0 0,-2 0 0,2 0 0,-2 0 0,7 0 0,-5 0 0,3 0 0,-4 0 0,3 0 0,-4-2 0,7 1 0,-7-1 0,7 2 0,-6 0 0,-1-3 0,2 2 0,-2-4 0,6 3 0,0 0 0,-3-2 0,2 4 0,-2-2 0,1 2 0,2 0 0,-5-2 0,4 2 0,-2-2 0,1 2 0,2 0 0,-4 0 0,-2 0 0,4 0 0,37 0 0,18 0 0,38 0 0,0 0 0,-5 0 0,-7 0 0,-22 0 0,-9 0 0,-26 0 0,-2 0 0,-7 0 0,2 3 0,2 1 0,3 0 0,-5 1 0,1-2 0,-2 3 0,-1-1 0,-36-13 0,-4 3 0,-24-10 0,10 4 0,11 6 0,11-4 0,-3 6 0,9-3 0,3 3 0,-7-6 0,12 6 0,-4-3 0,4 4 0,1 2 0,-3-2 0,4 1 0,-3-1 0,5 2 0,-10-3 0,10 3 0,-9-3 0,12 3 0,-9 0 0,7 0 0,-4 0 0,2 0 0,-1 0 0,-1 0 0,-3 0 0,5 0 0,-1 0 0,0 0 0,2 0 0,-8 0 0,9 0 0,-9 0 0,12 0 0,-6 0 0,-1 0 0,-1 0 0,-10 0 0,7 0 0,-9 3 0,4-3 0,-5 3 0,8-3 0,-6 0 0,14 0 0,-9 0 0,10 0 0,-5 0 0,5 0 0,-10 0 0,6 0 0,-2 0 0,6 0 0,1 0 0,-2 0 0,-4 4 0,4-3 0,-3 5 0,7-5 0,-13 1 0,8 0 0,-6-2 0,3 4 0,7-3 0,-5 2 0,3 1 0,-1 0 0,-8 2 0,8-4 0,-9 1 0,-3 4 0,9-6 0,-16 6 0,13-5 0,-3-1 0,3 2 0,10-3 0,-5 2 0,-8-2 0,5 3 0,-8-3 0,5 2 0,1 2 0,-1-3 0,6 3 0,0-2 0,4-1 0,-10 2 0,11-3 0,-11 4 0,10-4 0,-12 2 0,6 2 0,-4-3 0,3 3 0,3-2 0,-4-1 0,3 1 0,-1 0 0,1 0 0,-3 1 0,-4 5 0,6-6 0,-17 8 0,16-6 0,-7 0 0,8 0 0,6-2 0,-4 3 0,1-1 0,1 3 0,0-3 0,1 1 0,-10 1 0,9-2 0,-9 1 0,12-2 0,-5-2 0,0 2 0,-3-3 0,-4 2 0,6-1 0,-3 0 0,0 0 0,6-1 0,-9 4 0,10-3 0,-5 5 0,5-4 0,-5 1 0,6 0 0,-7-3 0,5 5 0,0-4 0,-2 3 0,3-2 0,-3 0 0,1 5 0,2-5 0,-6 7 0,4-3 0,-2 1 0,4-3 0,-2 4 0,3-5 0,-4 5 0,1-2 0,1 0 0,-1 0 0,3-3 0,-4 1 0,0 2 0,0-1 0,-2 1 0,6-2 0,-3 0 0,1 1 0,-13 5 0,10-3 0,-10 1 0,15-4 0,-9-4 0,3 3 0,-4-2 0,3 5 0,6-5 0,-2 5 0,0-4 0,2 2 0,-3 1 0,3-1 0,0 1 0,-6 3 0,6-5 0,-6 2 0,5-3 0,0 0 0,-5 3 0,5 0 0,0-1 0,-2 2 0,5-3 0,-4 3 0,0 0 0,-4 7 0,2-6 0,0 4 0,2-7 0,2 1 0,-5 2 0,5-2 0,-2 3 0,3-3 0,-3 10 0,1-7 0,-2 5 0,0-7 0,2-2 0,-5 5 0,6-5 0,-2 2 0,0 0 0,4-2 0,-5 3 0,3 0 0,3-1 0,-4 4 0,2-3 0,0 1 0,-3 2 0,4-5 0,-2 3 0,3 6 0,-7-1 0,4 2 0,-3-3 0,6-4 0,-1 0 0,0 2 0,0-2 0,0 0 0,-1 2 0,3-2 0,-2 0 0,1-1 0,0 2 0,-1-2 0,1 4 0,1-4 0,-2 2 0,1-2 0,-1 3 0,1-2 0,1 0 0,-3 1 0,2-1 0,-8 7 0,6-5 0,-5 4 0,6-7 0,1 1 0,-1 5 0,1-8 0,-1 9 0,1-8 0,0 1 0,1 4 0,3-4 0,-3 6 0,2-5 0,-2 1 0,1 1 0,0-2 0,0 2 0,2-2 0,0 1 0,0 0 0,0 2 0,0-4 0,0 3 0,0 1 0,0-3 0,0 5 0,0-6 0,0 7 0,0-6 0,0 4 0,0-6 0,0 7 0,0-5 0,0 5 0,2-4 0,-2 1 0,2 0 0,0 1 0,-2-3 0,4 4 0,-3-6 0,4 4 0,-1 0 0,1-2 0,3 5 0,-4-7 0,2 4 0,-3-1 0,3-2 0,-1 4 0,1-4 0,-3 0 0,3 1 0,-3 0 0,8 1 0,-8-3 0,5 2 0,-5-1 0,4 3 0,-3-1 0,1 0 0,-2 0 0,2 7 0,0-4 0,-1 3 0,1-5 0,-1-4 0,-2 7 0,3-5 0,0 5 0,-3-7 0,4 6 0,-3-3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38.959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20 1 24575,'-11'17'0,"3"-3"0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35:17.959"/>
    </inkml:context>
    <inkml:brush xml:id="br0">
      <inkml:brushProperty name="width" value="0.1" units="cm"/>
      <inkml:brushProperty name="height" value="0.1" units="cm"/>
      <inkml:brushProperty name="color" value="#8AC783"/>
    </inkml:brush>
  </inkml:definitions>
  <inkml:trace contextRef="#ctx0" brushRef="#br0">1 156 24575,'4'9'0,"-1"-2"0,-3 0 0,0-2 0,0 1 0,1-1 0,0-2 0,0 2 0,1-1 0,-2 1 0,2-1 0,-2 1 0,1-1 0,0 1 0,0-1 0,-1 1 0,0-1 0,3 2 0,-2 0 0,4 1 0,-3-2 0,1 2 0,1-1 0,-1-1 0,1 0 0,-1-1 0,1-1 0,-1 1 0,1-4 0,-2 0 0,-1-4 0,-3-4 0,0 3 0,0 0 0,5 14 0,0-2 0,2 4 0,-2-5 0,-3-6 0,2-5 0,-2 0 0,0-5 0,0 6 0,0-1 0,0 1 0,0 1 0,0-2 0,0 1 0,3 3 0,-1 4 0,3 2 0,-3 0 0,1-1 0,0 4 0,0-5 0,1 4 0,0-5 0,1 2 0,-1-2 0,1-1 0,-2 1 0,1 0 0,-1 1 0,1 1 0,0-2 0,-1-1 0,1 1 0,-1-2 0,1 2 0,1-1 0,-1 1 0,1 0 0,-2 0 0,1-2 0,-1 1 0,2 0 0,-1 2 0,1-3 0,-1 2 0,1-1 0,-1 0 0,1 2 0,-2-1 0,2 0 0,-1 1 0,1-3 0,-1 2 0,1-2 0,-1 0 0,1 0 0,-1 0 0,4 2 0,-4-2 0,4 2 0,-3-2 0,-1 2 0,1-2 0,-1 2 0,4 0 0,-4 0 0,4 2 0,-3-2 0,-1-1 0,1-1 0,-1 2 0,1-2 0,-1 2 0,1-2 0,0 1 0,-1 0 0,1 0 0,-1-1 0,-1 0 0,2 0 0,-1 0 0,3 2 0,-3 0 0,1 0 0,-2-1 0,1-1 0,-1 0 0,2 0 0,-1 0 0,1 0 0,-1 0 0,1 0 0,-1 0 0,1 0 0,-2 0 0,3 0 0,-3 0 0,3 0 0,-3 0 0,2 0 0,-1 0 0,1 0 0,-1 0 0,1 0 0,-1 0 0,1 0 0,-2 0 0,2 0 0,-1 0 0,1 0 0,-1 0 0,1 0 0,-1-1 0,1 0 0,-2-2 0,3 3 0,-3-2 0,3 2 0,-3 0 0,5-2 0,-3 2 0,4-6 0,-5 6 0,3-3 0,-2 1 0,2 2 0,-1-4 0,-1 4 0,0-3 0,-1 2 0,1-2 0,-1 1 0,1 0 0,0-1 0,1 1 0,0 0 0,-2-1 0,3-1 0,-3 0 0,1 1 0,-2 0 0,1 1 0,1-2 0,-1 1 0,1-1 0,-2 0 0,1 1 0,0-1 0,-1 1 0,1-1 0,-1 1 0,1-1 0,-1-1 0,-1 1 0,1-1 0,-1 1 0,0 1 0,1-3 0,-1 2 0,2-5 0,0 3 0,0-3 0,-1 4 0,-1 1 0,1 1 0,-1-1 0,4-4 0,-2 4 0,1-4 0,-2 4 0,-3 0 0,2 1 0,-1-1 0,1-1 0,2 1 0,-2-1 0,1 2 0,-3-1 0,3 0 0,-2 1 0,0-1 0,1 1 0,-2-1 0,2-1 0,-1 1 0,1-1 0,0 1 0,1 1 0,-2-1 0,0 1 0,-1-1 0,0 0 0,0-1 0,0 1 0,2-1 0,-2 2 0,2-3 0,-2 2 0,0-1 0,0 2 0,0-2 0,0 1 0,1-3 0,0 1 0,0 1 0,-1 0 0,0 1 0,0-1 0,0 1 0,0-1 0,0 1 0,0-1 0,-1 1 0,-1-1 0,-2 1 0,1 1 0,1 4 0,0 3 0,2 3 0,0 0 0,0-2 0,0-1 0,0 1 0,0-1 0,0 1 0,0-2 0,0 3 0,0-3 0,0 3 0,0-3 0,0 2 0,0-1 0,0 1 0,0-1 0,0 1 0,0-1 0,0 1 0,0-2 0,0 2 0,0-1 0,0 1 0,0-1 0,-2-1 0,2 1 0,-2-1 0,1 1 0,0-1 0,-2 1 0,1-1 0,-1 3 0,-1-3 0,0 7 0,0-5 0,0 3 0,1-5 0,-1 1 0,1-1 0,1 1 0,-1 1 0,1-3 0,-2 3 0,0-2 0,1 1 0,-1 1 0,-1-1 0,1-1 0,-1 1 0,0 1 0,-1 0 0,1 1 0,-2-1 0,1-2 0,1 1 0,0 0 0,1-1 0,1 1 0,-3-1 0,3-1 0,-4 1 0,3-1 0,-1 2 0,1-2 0,1 1 0,-1-3 0,0 3 0,-1-2 0,0 3 0,-1-1 0,-1 2 0,3-3 0,-1 1 0,0 0 0,1 0 0,-3 1 0,3-3 0,-2 0 0,2-1 0,-1 0 0,1 2 0,0 0 0,1 0 0,-1 1 0,1-1 0,-1 1 0,2-1 0,1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35:29.064"/>
    </inkml:context>
    <inkml:brush xml:id="br0">
      <inkml:brushProperty name="width" value="0.1" units="cm"/>
      <inkml:brushProperty name="height" value="0.1" units="cm"/>
      <inkml:brushProperty name="color" value="#8AC783"/>
    </inkml:brush>
  </inkml:definitions>
  <inkml:trace contextRef="#ctx0" brushRef="#br0">1195 186 24575,'-7'-2'0,"0"-1"0,2 3 0,1-4 0,-1 4 0,1-2 0,-1 2 0,1 0 0,-1 0 0,1 0 0,-1 0 0,1 0 0,-1 0 0,2 0 0,-3 0 0,3 0 0,-3 0 0,3 0 0,-2 0 0,1 0 0,-2 0 0,3 0 0,-2 0 0,1 2 0,-1 0 0,1 1 0,-1-1 0,1 2 0,-1-4 0,1 1 0,1 1 0,-1-2 0,1 2 0,-1-2 0,-1 3 0,1-2 0,-1 2 0,0-1 0,-1-2 0,0 2 0,1-2 0,2 0 0,-2 0 0,1 0 0,-2 1 0,3 0 0,-2 0 0,1-1 0,-1 0 0,1 0 0,-1 0 0,1 0 0,-1 0 0,1 0 0,-1 0 0,1 0 0,-1 0 0,1 0 0,-1 0 0,1 0 0,-1 0 0,1 0 0,1 0 0,-1 0 0,1 0 0,-1 0 0,1 0 0,-3 0 0,2 0 0,-1 0 0,2 0 0,-2 0 0,1 0 0,-2 0 0,3 0 0,-1 0 0,1 0 0,-1 0 0,1 0 0,-1 0 0,0 0 0,1 0 0,-1 0 0,1 0 0,-1-2 0,1 1 0,-1-1 0,1 0 0,-1 2 0,0-2 0,-1 2 0,1-3 0,-1 2 0,2 0 0,-3 1 0,2-2 0,-1 2 0,2-2 0,-1 1 0,1-1 0,-1 0 0,0-1 0,1 1 0,-1-2 0,1 2 0,-1-1 0,1 1 0,-1-2 0,0 1 0,1 1 0,-1-1 0,1 1 0,-1-4 0,1 2 0,-1 1 0,0 0 0,1 2 0,-2-3 0,1 3 0,-3-4 0,3 3 0,-1-2 0,0 1 0,1-1 0,-1-1 0,3 0 0,-2-1 0,2 1 0,-1 1 0,-1 1 0,1-2 0,1 1 0,-1-2 0,2 1 0,0 1 0,-1-1 0,0 2 0,-2-1 0,1-1 0,-1 1 0,1 0 0,-1 1 0,1 1 0,-1-1 0,0-1 0,1 0 0,-1 2 0,1 1 0,-2-1 0,1 2 0,-2-2 0,3 2 0,-1-1 0,-1 0 0,0-2 0,-1 1 0,-1 0 0,3 1 0,-1-1 0,2 2 0,-2-2 0,1 2 0,-2 0 0,3 0 0,-2 0 0,1 0 0,-1 2 0,1-2 0,-4 4 0,3-4 0,-3 2 0,3-2 0,1 0 0,-1 2 0,1-2 0,-1 3 0,1-3 0,-1 2 0,2-2 0,-3 3 0,2-2 0,-1 4 0,2-5 0,-1 3 0,1-2 0,-1 0 0,0-1 0,1 2 0,-2-2 0,1 2 0,-1-1 0,1 1 0,-1 0 0,-1 1 0,1-2 0,-5 2 0,6-2 0,-4 1 0,2-2 0,2 0 0,-1 1 0,2 0 0,-3 0 0,3-1 0,-3 0 0,3 0 0,-2 0 0,1 0 0,-1 0 0,-1 2 0,2 0 0,-1 0 0,2-1 0,-1-1 0,-1 0 0,1 0 0,-1 2 0,1-2 0,-1 2 0,1-2 0,-1 0 0,0 1 0,1 0 0,-1 0 0,1-1 0,1 0 0,-1 2 0,0-2 0,1 2 0,-1-2 0,1 1 0,-1 1 0,1 0 0,-1 0 0,0-2 0,1 0 0,-2 0 0,1 0 0,-1 0 0,1 1 0,-1 0 0,1 0 0,-1-1 0,0 2 0,1-2 0,-2 2 0,3-2 0,-1 1 0,-1 0 0,0 3 0,1-1 0,-1 2 0,5 0 0,-2-1 0,2 1 0,0-2 0,-2 5 0,1-3 0,-4 5 0,4-7 0,-3 3 0,2-3 0,0 1 0,-1-1 0,2 1 0,0-1 0,-1 1 0,0-1 0,0 2 0,-1-1 0,1 3 0,-2-3 0,2 1 0,-1-2 0,1 1 0,-1 1 0,-1-1 0,0 3 0,1-4 0,-1 3 0,1-3 0,-1 1 0,1 1 0,-1-1 0,0 1 0,1-2 0,1 1 0,0-1 0,1 1 0,0-1 0,0 1 0,-1-1 0,2 1 0,-4 4 0,2-4 0,-2 4 0,0-4 0,2-1 0,1 1 0,1-1 0,0 1 0,0 1 0,0-1 0,-2 1 0,2-2 0,-2 2 0,2-1 0,0 1 0,0-1 0,0 1 0,-1 1 0,-1-1 0,0 2 0,2-3 0,0 1 0,3-2 0,-2 2 0,2 1 0,-3-1 0,3 0 0,-1-1 0,0-1 0,1 1 0,-1-1 0,2 1 0,-1 1 0,1-1 0,-1 1 0,-1 0 0,1-1 0,-2 1 0,2-1 0,-3 1 0,2-1 0,1 2 0,-2 0 0,2-1 0,-2 2 0,0-2 0,0 1 0,-1-1 0,0-1 0,0 1 0,0-1 0,0-2 0,-1-9 0,0 2 0,-2-5 0,3 6 0,-2 1 0,2-1 0,0 0 0,-1 1 0,0-1 0,-2 1 0,1-1 0,-1 4 0,2 5 0,0-1 0,4 5 0,-1-6 0,2 1 0,-1-1 0,-1 1 0,1-1 0,-3 1 0,2 1 0,0-1 0,-2 1 0,2 3 0,-1-4 0,-1 4 0,4-4 0,-2-1 0,0 1 0,1-1 0,-3 1 0,3-1 0,-2 2 0,0-1 0,-1 1 0,2 1 0,-2-3 0,3 4 0,-1-3 0,0 3 0,1-3 0,-2 1 0,2-2 0,-3 2 0,3-1 0,-2 1 0,3 0 0,-3-1 0,4 1 0,-5-1 0,2-1 0,-1 3 0,0-3 0,2 3 0,-3-3 0,2 2 0,-2-1 0,4 6 0,-3-6 0,3 6 0,-3-6 0,0 5 0,0-4 0,1 3 0,-2-3 0,2-1 0,-1 1 0,0 0 0,0-1 0,-1 1 0,2 0 0,0-1 0,0 1 0,-1 0 0,-1-1 0,0 3 0,2-2 0,-2 1 0,3 0 0,-2-2 0,0 1 0,1 1 0,-2-3 0,5 4 0,-4-3 0,2 6 0,-3-6 0,1 4 0,0-3 0,2-1 0,-3 1 0,2 3 0,-1-3 0,0 3 0,2-3 0,-1 0 0,1 1 0,1 0 0,-2-2 0,1 6 0,4 4 0,-3-4 0,2 8 0,-2-13 0,-4 3 0,3-3 0,-3-1 0,2 1 0,1 0 0,0 0 0,2 2 0,-3 0 0,-1-1 0,1 1 0,0-3 0,1 2 0,1-2 0,-2 1 0,1-1 0,-3-1 0,2 2 0,-2-1 0,1 3 0,0-3 0,3 3 0,-3-2 0,4 2 0,-5-1 0,4 3 0,-4-4 0,2 7 0,0-7 0,-2 3 0,2-5 0,-2 2 0,0-1 0,3 3 0,-1-2 0,2 1 0,-1-1 0,-3-2 0,2 3 0,-1-3 0,0 3 0,4-1 0,-5-1 0,3 1 0,-1-2 0,-2 1 0,4 1 0,-3-1 0,1 1 0,3 0 0,-4-1 0,2 1 0,-1-2 0,-2 1 0,3 1 0,-2 0 0,2 1 0,-3 1 0,2-3 0,-2 1 0,1 0 0,1-1 0,0 1 0,0 0 0,-1-1 0,0 1 0,0-2 0,1 2 0,-2 1 0,2-1 0,-1 1 0,0 1 0,0 0 0,2 3 0,-2-3 0,2 0 0,-3 0 0,0-2 0,2 0 0,-2-1 0,2 1 0,-2 1 0,0-1 0,2 5 0,-2-6 0,2 4 0,-2 0 0,0-3 0,2 3 0,0 0 0,2-4 0,-2 4 0,0-3 0,-1 1 0,0-1 0,0 2 0,1-3 0,-2 2 0,4 3 0,-4-3 0,6 6 0,-5-7 0,3 3 0,-2-3 0,-2-1 0,3 3 0,-2-3 0,0 5 0,1-3 0,-2 4 0,3-3 0,-1-1 0,0 0 0,1-2 0,-2 1 0,0-1 0,1 1 0,-2-1 0,3 1 0,-2-1 0,3 1 0,-3-1 0,2-12 0,-3 1 0,0-6 0,0 7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35:52.159"/>
    </inkml:context>
    <inkml:brush xml:id="br0">
      <inkml:brushProperty name="width" value="0.1" units="cm"/>
      <inkml:brushProperty name="height" value="0.1" units="cm"/>
      <inkml:brushProperty name="color" value="#8AC783"/>
    </inkml:brush>
  </inkml:definitions>
  <inkml:trace contextRef="#ctx0" brushRef="#br0">1 2265 24575,'0'7'0,"2"1"0,-1-2 0,3-1 0,0 1 0,-3-3 0,3 1 0,-4-1 0,3 1 0,-3 1 0,4-1 0,-2 1 0,1-2 0,1 1 0,-2-1 0,1 1 0,-3-1 0,3 2 0,-1-1 0,2 1 0,-2-1 0,1-1 0,-3 2 0,2-1 0,-1 1 0,0-1 0,0 1 0,-1-1 0,0 1 0,2-1 0,0 1 0,1-1 0,-1 1 0,1-2 0,-2 2 0,2-1 0,-3 1 0,3 0 0,-1-1 0,2 3 0,-1-2 0,-1 1 0,1-1 0,-2-2 0,2 1 0,-1-1 0,1 3 0,-1-3 0,0 3 0,-1-3 0,0 1 0,0-1 0,1 1 0,-2-1 0,5 2 0,-4-1 0,2 1 0,-3-1 0,2 4 0,0-4 0,0 4 0,0-3 0,-2 1 0,1 1 0,0-2 0,0 1 0,2-1 0,0 3 0,2 0 0,-2 2 0,0-5 0,-3 0 0,2-1 0,-2 1 0,3 0 0,-1 1 0,2 1 0,-3-4 0,-1 4 0,0-1 0,2-1 0,-2 0 0,4 0 0,-4-1 0,2 1 0,-2 0 0,1-1 0,1 1 0,2-1 0,-3-1 0,3 2 0,-4 1 0,3-1 0,-3 1 0,2-1 0,-2-1 0,0 1 0,0-2 0,0 2 0,2 1 0,0-1 0,1 2 0,-1-3 0,0 1 0,-1 0 0,0 1 0,0-1 0,1 0 0,-2 0 0,2-1 0,-2 1 0,1 0 0,1-1 0,0 1 0,0-1 0,-2-1 0,2 5 0,-2-3 0,4 3 0,-4-3 0,2-1 0,-2 1 0,0-2 0,0 3 0,0-3 0,1 3 0,0-3 0,2 1 0,-1-1 0,0 1 0,1-1 0,-3 1 0,3 1 0,-2-1 0,0 1 0,-1-2 0,2 1 0,-2-1 0,2 1 0,-2-1 0,1 1 0,1-1 0,0 1 0,1-1 0,-2 1 0,2-1 0,-3 2 0,3 1 0,-1-2 0,2 1 0,-1-4 0,1 1 0,1 0 0,-1-2 0,1 0 0,-2 0 0,2 0 0,-1 0 0,1 0 0,-1 0 0,-1 0 0,1 0 0,-1 0 0,1 0 0,-1 2 0,1-1 0,-1 1 0,1 0 0,0-2 0,-1 0 0,2 0 0,-1 0 0,1 0 0,-1 0 0,1 0 0,-1 2 0,1-2 0,-2 1 0,1 1 0,-1-2 0,1 2 0,-1-2 0,1 0 0,1 0 0,-1 0 0,1 0 0,-2 0 0,2 0 0,-1 0 0,1 0 0,-1 0 0,1 0 0,-1 0 0,1 0 0,-1 0 0,1 0 0,-1 0 0,2-3 0,-2 0 0,1-2 0,-1 3 0,-1-1 0,1 3 0,1-2 0,-1 2 0,1-1 0,-2-1 0,1-2 0,-1 0 0,1 2 0,-1-1 0,1 3 0,1-2 0,-1 2 0,1-1 0,-1-1 0,1 0 0,-1-1 0,1 2 0,-2 0 0,2 1 0,-1-2 0,1 2 0,-1-4 0,1 4 0,-1-3 0,1 1 0,0-2 0,-1 2 0,1 1 0,-2-1 0,1 2 0,1-3 0,-1 2 0,1 0 0,0-3 0,-1 4 0,3-5 0,-3 4 0,2 0 0,-2 1 0,3-2 0,-2 0 0,1 0 0,-1 1 0,-1 1 0,-1-2 0,1 0 0,-1 0 0,1-1 0,-1 3 0,1-4 0,1 4 0,-1-3 0,1 3 0,0-5 0,-1 4 0,1-2 0,-2 1 0,2 0 0,-1 0 0,1-1 0,-1 3 0,1-5 0,0 3 0,1-2 0,-1 1 0,-1 2 0,-1-2 0,1 1 0,-1-1 0,2 1 0,-1-2 0,1 4 0,-1-3 0,1 1 0,-1 0 0,2-1 0,-2 1 0,1-2 0,0 1 0,-1-1 0,3 2 0,-3 1 0,3-3 0,1 2 0,-2-2 0,2 2 0,-3 0 0,-1 2 0,1-2 0,-1 2 0,1-1 0,-1 0 0,2-2 0,-2 1 0,1 0 0,-1 1 0,-1 1 0,3-2 0,-3 2 0,3-2 0,-3 2 0,1-2 0,-1 2 0,1-2 0,-1 1 0,2-1 0,-1-2 0,1 1 0,-1 1 0,-1-1 0,1 2 0,-1-2 0,-1 1 0,1-2 0,-1 1 0,2-1 0,-1 1 0,2-2 0,-1 1 0,1-2 0,-1 4 0,1-1 0,0 0 0,1-1 0,1 0 0,-3 1 0,2 1 0,0 0 0,1-3 0,-2 3 0,2-2 0,-3 1 0,1 3 0,-2-3 0,3 2 0,-1-4 0,1 3 0,0-1 0,-2 1 0,1 2 0,-1-2 0,4 0 0,-4-2 0,4 0 0,-4 1 0,-1 1 0,2-1 0,4 0 0,-3 1 0,3-3 0,0 2 0,-3-2 0,2 2 0,-3 0 0,-1 3 0,5-6 0,-4 4 0,3-3 0,-3 2 0,3 3 0,-1-4 0,5 0 0,-7 0 0,3-1 0,-5 2 0,5 1 0,-3-2 0,4-2 0,-5 4 0,1-3 0,-1 3 0,1-1 0,-1-1 0,2 1 0,0-1 0,1 2 0,0-1 0,3 1 0,-4-2 0,2 0 0,0 2 0,-3-1 0,4 1 0,-3-2 0,-1 1 0,0-1 0,3 0 0,-3 0 0,4 0 0,-5 1 0,3-1 0,1 0 0,0 1 0,0 0 0,7-4 0,-9 4 0,9-3 0,-10 3 0,1 2 0,3-2 0,-2-1 0,1 0 0,-1-2 0,-4 4 0,3-1 0,2-1 0,-4 0 0,4-1 0,-3 2 0,-1 3 0,1-3 0,3-2 0,-2 1 0,4-2 0,-4 4 0,-1-1 0,0 1 0,-1-2 0,1 1 0,-2 1 0,1-2 0,-1 4 0,5-2 0,-3 1 0,5-3 0,-7 2 0,4-3 0,-3 5 0,6-4 0,-4 2 0,4 0 0,-3-1 0,0-1 0,0 2 0,-2-3 0,1 3 0,1-2 0,0-1 0,3 0 0,-5 2 0,0-1 0,-1 2 0,-1-1 0,1 1 0,-1-1 0,2 1 0,-1-2 0,1 2 0,0-3 0,-1 5 0,1-5 0,1 3 0,-3-2 0,4-1 0,-3 1 0,3-1 0,-3 1 0,2-1 0,-2 1 0,1 1 0,-1 0 0,-1 1 0,2-2 0,-1 0 0,1 1 0,-3-1 0,1-1 0,-2 1 0,2-1 0,-1 2 0,-2-1 0,0 0 0,-4 1 0,-1-1 0,1 2 0,-1-1 0,0 1 0,1-1 0,-1-1 0,3 0 0,-1 1 0,2-2 0,-2 1 0,1-1 0,-2 1 0,0-4 0,2 3 0,-1-3 0,0 0 0,1 4 0,-3-6 0,4 6 0,-3-1 0,3 1 0,0 1 0,-1-1 0,2 1 0,-4-1 0,4 0 0,-3 1 0,1-1 0,0 1 0,-1-1 0,2 1 0,-2-1 0,3-1 0,-2 1 0,2-1 0,0 1 0,0 1 0,0-3 0,0 3 0,-1-4 0,0 3 0,0-1 0,1 1 0,-4-1 0,4 1 0,-5-3 0,4 3 0,0-3 0,1 4 0,0-4 0,0 1 0,0 1 0,0 0 0,-2 1 0,2-1 0,-2 1 0,2-1 0,-1 1 0,0-1 0,0 1 0,1-1 0,-2 1 0,0 1 0,0-1 0,1 1 0,-1-1 0,2 0 0,-2 1 0,0-2 0,2-1 0,-2-1 0,1 1 0,0 1 0,0 2 0,-2-2 0,0 1 0,0-2 0,1 3 0,1-2 0,-1-1 0,-2-1 0,0 1 0,2 1 0,-1 2 0,1-2 0,0 1 0,-1-2 0,3 3 0,-5-2 0,3 2 0,-4 0 0,1 3 0,0 2 0,-2 1 0,1 1 0,-1 1 0,2-1 0,-1-2 0,1-1 0,0 2 0,1 0 0,-3 2 0,2-2 0,-2 2 0,-3 0 0,-6 1 0,5-3 0,-6 0 0,12-2 0,-8 4 0,9-3 0,-4 4 0,-5-3 0,7-1 0,-9 3 0,9-5 0,-1 5 0,0-3 0,0 3 0,1-3 0,0 1 0,2-2 0,-3 2 0,1-1 0,-1 0 0,2 1 0,-10 0 0,9-1 0,-12 3 0,14-4 0,-9 4 0,7-2 0,-7 3 0,5-3 0,0 0 0,-2 1 0,4 1 0,-3-1 0,3-2 0,2-1 0,-3 1 0,3 0 0,-3 3 0,-1-5 0,2 5 0,-4-3 0,2 2 0,-3 0 0,2 0 0,-1 0 0,5 0 0,-2-1 0,-3 3 0,2-2 0,-2 2 0,-7 6 0,9-7 0,-17 8 0,19-9 0,-17 5 0,17-4 0,-12 3 0,14-5 0,-9 4 0,4-1 0,-4 1 0,2-1 0,3-2 0,1 0 0,1-1 0,1 1 0,-5 2 0,5-2 0,-7 4 0,6-4 0,-7 5 0,7-5 0,-2 2 0,-6 1 0,8-2 0,-8 2 0,10-3 0,-6 2 0,5-2 0,-4 0 0,5-1 0,-3-1 0,3 0 0,-5 4 0,4-5 0,-5 4 0,5-3 0,-5 2 0,4 0 0,-7 2 0,8-2 0,-3 1 0,3-2 0,0-1 0,-2 3 0,-1 1 0,3-3 0,-2 4 0,2-5 0,-1 3 0,1-3 0,0 1 0,1-2 0,-3 3 0,-1 1 0,0 1 0,-10 4 0,6-5 0,-4 2 0,6-3 0,4-2 0,0 0 0,0 1 0,0-2 0,1 4 0,0-3 0,0-1 0,-3 3 0,1-1 0,2-1 0,0 3 0,1-3 0,-4 0 0,3 1 0,-4 1 0,5 0 0,-3 1 0,3-2 0,-1 1 0,1-4 0,2-5 0,1-1 0,1-7 0,-2 2 0,-2-7 0,2 3 0,-3-4 0,4 8 0,-1-1 0,2 4 0,0-2 0,0 0 0,0 2 0,0-5 0,-1 5 0,0-2 0,-2 3 0,3 2 0,-2-2 0,2 3 0,0-3 0,0 1 0,-1-1 0,-1 2 0,0-2 0,-2 3 0,2-3 0,0 2 0,1-2 0,-1 1 0,2-3 0,-2 4 0,2-8 0,-1 7 0,-1-2 0,0 1 0,-1 3 0,0-6 0,1 6 0,0-6 0,1 6 0,0-5 0,-4 2 0,5-6 0,-5 7 0,4-6 0,-2 7 0,3-3 0,-3 5 0,2-3 0,0 1 0,1-1 0,-2-3 0,0 4 0,-3-7 0,1 2 0,-1-8 0,2 7 0,-10-13 0,9 13 0,-8-7 0,6 8 0,2 4 0,-1 0 0,3 2 0,-5-4 0,5 2 0,-7-10 0,7 9 0,-1-11 0,1 12 0,1-3 0,0 0 0,-4 2 0,3-2 0,-2 3 0,1-1 0,3 2 0,-3-1 0,2 1 0,0 1 0,1-1 0,-3 0 0,2-1 0,-2-1 0,1 3 0,5 1 0,7 1 0,7 2 0,0 0 0,7 0 0,-15 0 0,9 0 0,-11 0 0,6 0 0,-5 0 0,5 0 0,-5 0 0,10 0 0,-7 0 0,8 0 0,-5 0 0,-4-1 0,0 0 0,-4 0 0,-1 1 0,3 0 0,-4 0 0,4-2 0,-4 2 0,4-2 0,-4 2 0,9 0 0,-9-1 0,14 0 0,-12 0 0,17-5 0,-16 5 0,11-5 0,-10 4 0,5 2 0,-6-2 0,6 0 0,-7 2 0,4-2 0,-2 2 0,0-2 0,5 2 0,-5-2 0,10 2 0,-6-4 0,3 3 0,3-6 0,0 5 0,2-4 0,-3 2 0,-9 0 0,-1 2 0,-3 1 0,1 1 0,0-2 0,-1 2 0,3-4 0,-3 4 0,5-2 0,-4 1 0,12-5 0,-9 1 0,15-4 0,-11 7 0,7-1 0,-1 0 0,2 3 0,6-9 0,-6 8 0,15-8 0,-21 8 0,21-5 0,-28 5 0,11-3 0,-9-1 0,0 2 0,-1-1 0,-3 2 0,8 2 0,5-4 0,-3 3 0,3-4 0,-12 5 0,4-6 0,-5 6 0,0-4 0,0 3 0,4 0 0,-1-2 0,2 3 0,-3-2 0,8-1 0,-8 3 0,6-3 0,-5 3 0,-1-3 0,5 0 0,-5-1 0,10-1 0,-1 2 0,1-1 0,6-4 0,-14 5 0,9-3 0,-12 3 0,2 2 0,-3 0 0,1-1 0,-1 2 0,10-7 0,-5 5 0,6-5 0,-8 7 0,-1-2 0,-3 2 0,1 0 0,3-2 0,1-1 0,0-1 0,-1 0 0,-3 1 0,-1-1 0,3 1 0,-3 1 0,2-3 0,0 4 0,1-4 0,-2 3 0,2 0 0,-1-1 0,-1 3 0,2-5 0,-3 4 0,1-4 0,-2 5 0,2-3 0,-1 2 0,1 0 0,-1 1 0,1-2 0,-1 2 0,3-5 0,-2 4 0,1-2 0,0 2 0,0 0 0,-1-2 0,0 1 0,-1 0 0,1 0 0,0-1 0,1 1 0,1-2 0,-3 1 0,1 3 0,-2-3 0,1 1 0,-1-2 0,1 0 0,-2 1 0,-1-2 0,-1-1 0,0 1 0,0-2 0,0 3 0,0-3 0,0 2 0,0-2 0,0 1 0,-2-4 0,0 4 0,0-4 0,-2 5 0,0-5 0,0 5 0,-1-4 0,2 5 0,1-3 0,-1 1 0,-1 1 0,1 0 0,-1 0 0,0 1 0,2-2 0,-1-2 0,1 4 0,-2-4 0,0 0 0,0 3 0,0-5 0,0 7 0,1-3 0,1 3 0,-1-1 0,1 1 0,-2-3 0,-1 1 0,1-2 0,-1 1 0,-3-1 0,2-7 0,-2 5 0,3-4 0,0 8 0,1 1 0,-1-1 0,-1 0 0,2-1 0,-1 1 0,3-2 0,-1 3 0,0-3 0,-1 3 0,-2-2 0,3 2 0,-1-3 0,1 3 0,1-1 0,-1 0 0,1-1 0,-2-1 0,-1 0 0,1 1 0,-1-1 0,1 3 0,-1-2 0,1 2 0,-1-1 0,1 1 0,0-4 0,1 3 0,-1-3 0,0 5 0,1-2 0,-1 1 0,0-2 0,1 3 0,-1-2 0,1 1 0,1-1 0,-3-1 0,3 3 0,-4-3 0,3 3 0,1-2 0,-1 1 0,1-2 0,-2 3 0,1-1 0,-1 1 0,-1-2 0,1 1 0,-1-1 0,1-1 0,2 2 0,-1-2 0,1 2 0,-2-1 0,2 1 0,-1 0 0,1-4 0,-2 2 0,0-2 0,2 3 0,-1 1 0,3 0 0,-4-1 0,4 1 0,-1-1 0,1 2 0,0-1 0,0-1 0,0 1 0,0-1 0,1 1 0,1 1 0,2-1 0,-1 0 0,1 1 0,-2-1 0,1 1 0,0-2 0,3-1 0,-1 0 0,2 1 0,-3 2 0,2-1 0,-2 1 0,1-1 0,1-1 0,-3 1 0,3-1 0,-3 1 0,2-1 0,1-1 0,-1 1 0,2-2 0,-3 2 0,1-1 0,-2 1 0,1 1 0,-1-1 0,1 1 0,1-3 0,-1 4 0,1-3 0,-1-2 0,-1 4 0,1-4 0,0 6 0,-1-1 0,3-1 0,-1 0 0,2-1 0,-1 3 0,-1-1 0,-2 2 0,2 0 0,-1 1 0,3-2 0,-2 0 0,1 0 0,1-1 0,-2 3 0,1-2 0,0 2 0,3 0 0,-3 0 0,6-2 0,-7 1 0,3-1 0,-5 2 0,5 0 0,-3 0 0,3 0 0,0 0 0,-4 0 0,4 0 0,0 0 0,-3 0 0,3 0 0,-3 0 0,-1 0 0,2 0 0,0 0 0,1 0 0,3 0 0,-4 0 0,4 0 0,-2 0 0,8 0 0,-4 0 0,6 0 0,-2 0 0,-2 0 0,15 0 0,-7 0 0,8 0 0,-10 0 0,-1 0 0,-6 0 0,-2 0 0,-1 0 0,-3 0 0,3 4 0,0-3 0,1 3 0,7-4 0,-6 0 0,7 2 0,-1-1 0,-3 1 0,1-2 0,-3 0 0,-7 0 0,3 0 0,-5 2 0,1-2 0,-1 1 0,-1-1 0,5 0 0,-3 0 0,5 2 0,-5-2 0,1 2 0,-1-2 0,-2 0 0,2 0 0,-1 0 0,1 0 0,-1 0 0,1 0 0,-1 0 0,1 0 0,-2 0 0,2 0 0,1 0 0,-1 0 0,2 0 0,-3 0 0,1 0 0,-1 0 0,1 0 0,-1 0 0,1 0 0,-2 0 0,2 0 0,1-2 0,-1 0 0,0-1 0,-1 1 0,-1 0 0,1 2 0,-1 0 0,3 0 0,-3-1 0,1-1 0,-2-3 0,-2 1 0,0-2 0,1 3 0,1-2 0,0 1 0,0-1 0,-2 1 0,0-1 0,0 1 0,0-1 0,0 1 0,0-1 0,0 1 0,0-1 0,0 1 0,0-1 0,0 1 0,0-1 0,0 1 0,0-1 0,0 1 0,0-2 0,0 0 0,0 0 0,0 1 0,0 2 0,0-2 0,0 1 0,0-2 0,0 3 0,0-2 0,0 1 0,0-1 0,0 1 0,0-1 0,0 1 0,0-3 0,0 2 0,0-1 0,0 1 0,0 1 0,0-1 0,0 0 0,0-1 0,2-3 0,-2 4 0,2-3 0,-2 0 0,2 2 0,0-3 0,0 4 0,-1 0 0,-1 1 0,2-6 0,-1 6 0,1-4 0,-1 2 0,-1 2 0,4-2 0,-4 0 0,2 1 0,1-2 0,-3 1 0,5-1 0,-4 2 0,0-2 0,1 1 0,-2 1 0,3-2 0,-2 3 0,0-1 0,-1 1 0,3-1 0,-2 0 0,4-2 0,-5 1 0,2 1 0,-2 1 0,1 1 0,0-2 0,0 1 0,1-3 0,-2 1 0,5-1 0,-3 2 0,2-2 0,-1 3 0,-3-1 0,3 1 0,-5 2 0,-1 1 0,-7 1 0,2 0 0,-4 0 0,4 0 0,-10 0 0,9 0 0,-10 0 0,4 0 0,4 0 0,-4 0 0,10 0 0,-1 0 0,0 0 0,0 0 0,0 0 0,0 0 0,-8 0 0,2 0 0,-4 0 0,-2 0 0,9 0 0,-9 0 0,10 0 0,-5 0 0,7 0 0,-2 0 0,0 0 0,3 0 0,-3 0 0,3 0 0,1 0 0,-2 0 0,-3 0 0,-2 4 0,2-3 0,-3 3 0,3-2 0,0-2 0,-4 2 0,7-2 0,-2 0 0,-2 2 0,-1-1 0,0 1 0,1-2 0,-5 2 0,5-1 0,-14 7 0,14-6 0,-8 3 0,12-5 0,-4 0 0,3 2 0,1-2 0,-1 2 0,3-2 0,-5 2 0,4-2 0,-3 2 0,0-2 0,3 0 0,-3 0 0,3 2 0,1-2 0,-1 2 0,1-2 0,-4 0 0,4 0 0,-9 4 0,9-3 0,-4 3 0,4-4 0,-1 1 0,1 0 0,-3 2 0,2-3 0,-1 2 0,1-2 0,-3 0 0,3 0 0,-7 2 0,7-2 0,-3 2 0,5-2 0,-5 0 0,1 2 0,-1 0 0,1 0 0,2-1 0,-5 1 0,2-1 0,-1 1 0,4-1 0,0 0 0,1 0 0,-1 1 0,0-2 0,-1 5 0,-9-4 0,-2 5 0,-3-6 0,-9 3 0,13-1 0,-14-1 0,18 1 0,-1-2 0,3 2 0,6-2 0,-9 2 0,8 0 0,-3 0 0,5 0 0,-2-1 0,-1-1 0,-4 2 0,2-1 0,-4 1 0,4-2 0,-5 2 0,5 0 0,0 0 0,-2 4 0,5-5 0,-3 4 0,0-2 0,4 0 0,-6 1 0,6 0 0,-1-1 0,1 1 0,-1-1 0,1-1 0,-5 2 0,4-2 0,-3 2 0,3-1 0,1 1 0,-1-2 0,-3 3 0,3-2 0,-7 3 0,7-4 0,-8 2 0,7-2 0,-2 2 0,-2 2 0,5 3 0,-3-2 0,-1 1 0,5-4 0,-19 5 0,16-4 0,-21 7 0,20-7 0,-10 5 0,12-6 0,-7 2 0,7-1 0,-7 0 0,5 0 0,0-1 0,-2 0 0,6 0 0,-9 2 0,7-2 0,-9 9 0,8-8 0,-5 6 0,6-9 0,-1 2 0,-3-1 0,2 2 0,-2-2 0,3 0 0,0 0 0,2 0 0,-1 0 0,3-3 0,-1 0 0,-1 1 0,0 1 0,-1 0 0,-1 1 0,3-2 0,-1 0 0,2-1 0,-3 0 0,1 2 0,-1 0 0,1 1 0,2-1 0,-1 0 0,0-2 0,-1 1 0,1 0 0,-1 2 0,2-1 0,1 1 0,0 1 0,0-1 0,2 2 0,-1-1 0,1 1 0,0-1 0,0 1 0,0-1 0,0 1 0,0-1 0,0 1 0,0-1 0,-2-3 0,0-1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36:19.824"/>
    </inkml:context>
    <inkml:brush xml:id="br0">
      <inkml:brushProperty name="width" value="0.1" units="cm"/>
      <inkml:brushProperty name="height" value="0.1" units="cm"/>
      <inkml:brushProperty name="color" value="#8AC783"/>
    </inkml:brush>
  </inkml:definitions>
  <inkml:trace contextRef="#ctx0" brushRef="#br0">892 547 24575,'-11'4'0,"-1"0"0,5 0 0,1 0 0,4-1 0,2 1 0,3-1 0,9-1 0,16 0 0,5-2 0,9-4 0,-18-3 0,0-14 0,-18 5 0,0-5 0,-6 8 0,-1 5 0,-11-1 0,-14 5 0,-22 1 0,-4 3 0,-1 0 0,24 0 0,5 0 0,17 0 0,-2 2 0,7 0 0,23-1 0,12 1 0,33-2 0,7-12 0,1 1 0,-9-11 0,-16 3 0,-18 5 0,-11 2 0,-17 4 0,-13 3 0,-13 1 0,-3 1 0,-10 3 0,4 0 0,3 9 0,-5 3 0,15 2 0,0-1 0,18-9 0,17-2 0,32-19 0,15-4 0,26-12 0,-13-7 0,-4 3 0,-32 8 0,-15 3 0,-19 17 0,-12-2 0,-23 7 0,-10 0 0,-16 4 0,6 0 0,2 7 0,19-1 0,-11 12 0,24-5 0,-6 4 0,16 2 0,1-7 0,4 6 0,0-12 0,3 3 0,25-6 0,13 0 0,32-3 0,0-12 0,4-7 0,-23-7 0,-15 1 0,-25 3 0,-10 7 0,-6-4 0,-20 4 0,-12 4 0,-16 2 0,-15 6 0,9 3 0,1 0 0,2 3 0,18 11 0,5-3 0,13 9 0,8-8 0,7-2 0,0 0 0,8-4 0,7-2 0,17-2 0,8-2 0,16-8 0,-13-4 0,-8-1 0,-17-1 0,-13 9 0,-4-2 0,-17 1 0,-10 2 0,-21 1 0,-1 3 0,-14 12 0,6 7 0,-4 16 0,8 14 0,20-6 0,12-5 0,15-14 0,7-11 0,0-4 0,2 1 0,10-2 0,24-8 0,10-3 0,30-15 0,-12-9 0,9-6 0,-37 10 0,-5 0 0,-29 15 0,-6-2 0,-19 5 0,-43 1 0,-1 4 0,-32 9 0,21 9-555,-7 16 555,4 13 0,5 6 0,15-2 0,22-10 0,18-8 0,15-13 0,6-6 0,2-2 0,26-5 555,7 0-555,36-3 0,3-12 0,-1-2 0,-8-11 0,-26 7 0,-15-1 0,-17-1 0,-6 6 0,-2-5 0,-43-2 0,0 10 0,-35-7 0,3 14 0,13 0 0,-13 0 0,18 16 0,3 2 0,17 14 0,15-3 0,12 3 0,9-14 0,11 13 0,15-21 0,18 7 0,19-12 0,21-1 0,0-4-335,-33-6 0,1-1 335,41-9 0,-6-16 0,-21 2 0,-16-9 0,-31 10 0,-4-9 0,-19 11 0,-9-2 670,-20 12-670,-12 2 0,-8 10 0,1 2 0,0 3 0,8 14 0,-8 9 0,11 15 0,9-3 0,11 3 0,16-6 0,6-5 0,5-6 0,10-15 0,13-3 0,11-3 0,11 0 0,4-7 0,8-11 0,-14-4 0,3-14 0,-30-11 0,-4 9 0,-18-8 0,-18 17 0,-17 7 0,-14 1 0,-4 13 0,6 4 0,2 4 0,9 0 0,-11 15 0,9 3 0,-7 21 0,9 3 0,15-11 0,8-1 0,15-19 0,0-3 0,1-3 0,3-3 0,9 0 0,10-6 0,8-3 0,3-11 0,-6 0 0,-10-14 0,-3 8 0,-10 2 0,0 7 0,-14-6 0,0 12 0,-19-14 0,17 19 0,-17-3 0,12 10 0,-1 1 0,-8 13 0,5 2 0,-5 6 0,4 1 0,8-8 0,6-3 0,3-5 0,4-4 0,3-1 0,1-3 0,43-1 0,-5-17 0,46-4 0,-40-6 0,5-2 0,-32 16 0,-7-2 0,-8 6 0,-6 1 0,0 0 0,-3-1 0,1 5 0,-8-1 0,4 4 0,-7 0 0,5 0 0,-5 2 0,3 10 0,-7 9 0,9 0 0,-2 0 0,10-3 0,2-8 0,1 5 0,22-11 0,-5-1 0,21-10 0,-6-14 0,-4-3 0,-3-20 0,-16 19 0,-5-9 0,-7 22 0,-1-3 0,-13 1 0,8 8 0,-19-3 0,17 9 0,-15 0 0,1 6 0,-3 9 0,-3 3 0,8 6 0,9-12 0,3 2 0,8-9 0,2 3 0,4-4 0,0-2 0,7-2 0,0-9 0,-5-6 0,0-3 0,-8 0 0,0 4 0,0 5 0,0-1 0,-3 7 0,1-1 0,-3 2 0,-3 2 0,1 0 0,-5 2 0,-1 7 0,-5 12 0,5-3 0,0 6 0,11-13 0,0-3 0,3-3 0,1-3 0,6 0 0,12-9 0,8-9 0,1-3 0,-5-3 0,-15 1 0,-5 9 0,-4-3 0,-1 8 0,-3 1 0,-4 2 0,0 3 0,-5 1 0,5 0 0,-4 0 0,4 3 0,1 9 0,4 10 0,3 0 0,5 7 0,6-8 0,4-2 0,17 6 0,1-19 0,11 5 0,19-21 0,-24-5 0,5-1 0,-28-4 0,-12 9 0,-2 0 0,-2-2 0,-8 0 0,2 2 0,-5 2 0,5 4 0,0 3 0,1 0 0,-2-1 0,3 2 0,-11 0 0,8-2 0,-9 0 0,9 0 0,0 1 0,2 2 0,-1 0 0,3 0 0,-2 0 0,1 0 0,-1 0 0,1 0 0,13 2 0,-5-2 0,19 2 0,-1-2 0,4 0 0,2-9 0,-6-1 0,-10-2 0,-4-3 0,-6 10 0,-2-3 0,-2 0 0,-10 2 0,1-1 0,-13 2 0,-1 4 0,-6-2 0,-1 3 0,1 0 0,14 0 0,-1 0 0,10 0 0,0 0 0,1 0 0,3 0 0,-1 0 0,1 0 0,-1 0 0,1 0 0,-2 0 0,-3 0 0,1 0 0,-4 0 0,4 0 0,-10 0 0,6 0 0,-3 0 0,-2 0 0,6-2 0,-7 0 0,7-2 0,-2-1 0,-3 0 0,1 1 0,-14-6 0,13 4 0,-5-3 0,3 4 0,9 3 0,-5-1 0,9 1 0,1-1 0,2-6 0,-1-1 0,0-4 0,-2 3 0,0-1 0,1 5 0,1-1 0,2 5 0,0-1 0,-1 1 0,0 1 0,-3 0 0,-1 0 0,-4 2 0,4-3 0,-4 3 0,6-2 0,-1 2 0,2 0 0,-2 0 0,1 0 0,-2 0 0,-2 0 0,2 3 0,-2 1 0,3 2 0,-1 0 0,3-2 0,-3 1 0,3-1 0,-1-2 0,1 1 0,-1-1 0,1 1 0,1 1 0,0 1 0,2-1 0,-2 1 0,2-2 0,-5 2 0,4 1 0,-4 4 0,3-2 0,-2 0 0,-6 4 0,4-7 0,-11 12 0,12-11 0,-10 2 0,10-6 0,-3-2 0,5 0 0,-1-3 0,2-4 0,1-1 0,1-5 0,1 5 0,5-10 0,-1 11 0,2-6 0,-3 9 0,-2 0 0,1 1 0,-9 1 0,0 0 0,-12 2 0,-2 0 0,2 2 0,0-2 0,12 2 0,-2-2 0,4-2 0,2 0 0,-2-3 0,3 1 0,-1-1 0,6 1 0,4 2 0,18 1 0,7 1 0,16 0 0,-16 0 0,-4 0 0,-19 0 0,3 2 0,-6 4 0,-1 9 0,-4 5 0,-2-3 0,0 1 0,0-12 0,0 2 0,-8 3 0,-11-8 0,-4 6 0,-13-9 0,15 0 0,0 0 0,11-2 0,2 0 0,3-2 0,1 1 0,1-2 0,3-4 0,-2 3 0,2-2 0,2 3 0,0 2 0,3-3 0,0 4 0,2-2 0,-1 3 0,0 1 0,-2 0 0,3 1 0,-1 6 0,3 2 0,-2 9 0,-2-7 0,0 6 0,-5-11 0,2 3 0,-2-3 0,-6 1 0,-17-3 0,-10 4 0,-20-8 0,13 4 0,4-4 0,18 0 0,9 0 0,0 0 0,6 2 0,1-1 0,0 3 0,4 1 0,1 1 0,1-1 0,1 0 0,1-1 0,-3-1 0,3-1 0,0 6 0,-1-4 0,6 7 0,-3-5 0,10 1 0,-6-5 0,6 1 0,-4-3 0,-1 0 0,6-6 0,-6-1 0,-1-6 0,-2-6 0,-9-1 0,5 3 0,-6-1 0,-4 10 0,2 0 0,-5 2 0,3 4 0,-1 1 0,-3 1 0,2 1 0,-12 5 0,6-1 0,-2 3 0,4-6 0,6 2 0,-1-4 0,1 1 0,1-1 0,-1 0 0,-1 0 0,1 0 0,-1 0 0,1 0 0,-1 0 0,1 0 0,-1-1 0,3-1 0,-1-2 0,3 1 0,-1-2 0,5-1 0,-2 1 0,2-1 0,-4 1 0,1 0 0,1-1 0,3 1 0,14 3 0,10 0 0,24 2 0,4 0 0,19 0 0,-13 0 0,8 0 0,-22 0 0,-12 0 0,-8 3 0,-9 3 0,-2 2 0,7 11 0,-17-11 0,12 22 0,-16-21 0,5 11 0,-7-5 0,-1-6 0,-1 9 0,-2-2 0,-2-4 0,-8 9 0,3-13 0,-2 3 0,6-8 0,2-3 0,1-3 0,0-11 0,2-3 0,0-3 0,3-4 0,4 13 0,3-3 0,9 12 0,6 0 0,6 5 0,9 17 0,-12 10 0,4 16 0,-22 2 0,1 1 0,-11-19 0,-6-4 0,-7-19 0,-7-2 0,-16-3 0,-7-9 0,-12-3 0,-6-11 0,11 1 0,-4-10 0,14 2 0,10 6 0,2-1 0,23 16 0,-3-8 0,8 10 0,0-3 0,1 5 0,6 1 0,12 0 0,8 2 0,9 0 0,3 14 0,-15-8 0,4 21 0,-22-20 0,4 9 0,-12-7 0,-2-1 0,-5 2 0,-7-5 0,2-1 0,-16-4 0,14 0 0,-18-7 0,8-1 0,-3-9 0,-3-5 0,17-1 0,-2 2 0,10-3 0,2 9 0,2-1 0,3 7 0,2 4 0,15 3 0,15 5 0,29 10 0,14 15 0,-15 0 0,-16-1 0,-30-10 0,-13-11 0,-1 6 0,-6-4 0,-22-1 0,-12-3 0,-10-4 0,-2-4 0,17-7 0,2-3 0,9-7 0,11 5 0,3 0 0,1-3 0,6 7 0,-3-6 0,6 10 0,3-2 0,9 6 0,16 1 0,26 3 0,41 20 0,-14 1 0,3 16 0,-49-14 0,-21-3 0,-11-12 0,-3 4 0,-2-4 0,-9-1 0,-15-4 0,-12-3 0,-16 0 0,4-7 0,-9-7 0,14-5 0,-9-11 0,19 7 0,0-3 0,20 12 0,7-1 0,8 11 0,1-4 0,16 6 0,10 0 0,32 2 0,4 0 0,14 0 0,-10 0 0,-12 0 0,-20 0 0,-17 1 0,-14 1 0,-4 4 0,-14 6 0,3-7 0,-15 11 0,1-12 0,-6 9 0,4-6 0,-2 3 0,17-7 0,-6-1 0,2-2 0,1 0 0,-9 3 0,4-2 0,-5 7 0,0-1 0,9 0 0,-7 2 0,17-7 0,-7 3 0,10 0 0,-1-1 0,0 1 0,2-2 0,-1 2 0,1-2 0,-6 0 0,2-3 0,-12 0 0,6 0 0,-4 0 0,-7-7 0,10 2 0,-11-7 0,13 4 0,3 1 0,2 4 0,3 4 0,1 3 0,-3 17 0,4-3 0,-2 18 0,3-5 0,0 1 0,0-10 0,0-7 0,0-9 0,1-6 0,4-5 0,-1-6 0,5-2 0,-3 2 0,4-7 0,-5 9 0,1-5 0,-8 9 0,0 3 0,-2 2 0,2 7 0,1-1 0,1 17 0,4-10 0,1 11 0,6-13 0,7 6 0,-5-7 0,7 2 0,-12-5 0,4-2 0,-7-3 0,1-2 0,-8-5 0,-11-11 0,-8 3 0,-20-17 0,-4 1 0,-5-2 0,13 1 0,10 14 0,12 4 0,9 10 0,-2-1 0,4 3 0,1-4 0,-1 4 0,10 7 0,1-2 0,19 8 0,6-11 0,22 2 0,7-4 0,17 0 0,0 0 0,-10 0 0,-8-4 0,-32 2 0,-7-5 0,-17 3 0,-4 2 0,-10 9 0,-1 8 0,-4-2 0,-9 9 0,11-16 0,-10 8 0,15-10 0,-2 4 0,4-4 0,1 1 0,0 0 0,-1-1 0,-1 1 0,-3-1 0,-1 0 0,-2 0 0,-6 2 0,9-4 0,-8 1 0,13-3 0,-3 0 0,5 0 0,-2 0 0,1 0 0,-1 0 0,1 2 0,2 4 0,0-1 0,2 7 0,0-6 0,2 4 0,0-4 0,1-1 0,1-2 0,-2 1 0,1 1 0,1 3 0,1 3 0,6 13 0,-2-3 0,6 14 0,-6-13 0,-2 7 0,-4-17 0,-1 1 0,0-8 0,-2-1 0,-6-2 0,-3 1 0,-5-2 0,4 1 0,-3-2 0,5 0 0,-2 0 0,3 0 0,-10-13 0,8 3 0,-11-21 0,16 18 0,-6-20 0,7 22 0,-2-8 0,1 14 0,3 5 0,0-5 0,-1 0 0,1-3 0,-1-5 0,2 7 0,0-2 0,-1 4 0,-1 2 0,-2 1 0,0 2 0,2 3 0,1 9 0,1-1 0,0 12 0,0-9 0,8 6 0,-4-11 0,8 2 0,-8-8 0,1-1 0,-2 0 0,1-1 0,0 6 0,1-3 0,-1 4 0,2 0 0,4 4 0,-4-4 0,6 3 0,-1-1 0,-5-4 0,12 10 0,-12-10 0,7 5 0,-5-2 0,-1-4 0,1 4 0,-1-5 0,0 1 0,-1-3 0,-1-1 0,0-2 0,-1-2 0,1-4 0,-3-8 0,0-6 0,-2-11 0,0 10 0,0 0 0,0 12 0,0 4 0,2 0 0,4 3 0,-1-2 0,7 4 0,-6 0 0,7 0 0,-5 0 0,0 0 0,7 3 0,-8 1 0,9 3 0,-9-2 0,8 2 0,-8-4 0,11-1 0,-14-3 0,5-7 0,-7-1 0,2-5 0,0 0 0,-1 1 0,3-1 0,-3 1 0,-1 4 0,0-1 0,-2 6 0,0 28 0,0-2 0,0 21 0,3-13 0,3-5 0,0-8 0,2-3 0,-3-11 0,-1 5 0,0-1 0,-2 7 0,-1-3 0,0-3 0,2-3 0,0-3 0,3-4 0,-2-5 0,-1-14 0,-3 0 0,0-4 0,0 1 0,0 9 0,0-1 0,0 8 0,-2 3 0,2 6 0,4 12 0,1 0 0,6 9 0,0-3 0,-3-8 0,4 13 0,3-2 0,-6-4 0,3 6 0,-8-18 0,0 6 0,0-9 0,0 5 0,-2-6 0,-1 3 0,-1 0 0,0 5 0,0-2 0,0 5 0,2-3 0,-1 4 0,2-5 0,-2 3 0,0-5 0,-1 5 0,4-1 0,-3 8 0,3-9 0,-4 8 0,0-14 0,0 14 0,0-12 0,0 7 0,-1-10 0,-1 1 0,0-1 0,4 5 0,-1-3 0,5 7 0,-5-6 0,2 3 0,0 0 0,4 6 0,-1 5 0,1 0 0,-3-6 0,-2-5 0,0-3 0,0-1 0,-2 0 0,4 3 0,-3-3 0,4 4 0,-2 5 0,2-2 0,2 7 0,1-1 0,0-3 0,2 4 0,-5-6 0,-1-4 0,0-1 0,-4-3 0,2-1 0,-2 1 0,0 3 0,2-1 0,-2 1 0,1 7 0,3-5 0,-3 4 0,3-6 0,-6-12 0,-17-19 0,-12-13 0,-13-12 0,-4 0 0,8 1 0,4 9 0,8-5 0,2 13 0,8-1 0,-3-1 0,11 11 0,-2-1 0,4 4 0,4 9 0,-4-6 0,6 10 0,-1-1 0,2 1 0,-2 0 0,1-1 0,-1 1 0,1 0 0,-1-1 0,0-4 0,-3 0 0,1-1 0,-3-2 0,-5-5 0,3 3 0,-5-6 0,8 11 0,1 1 0,3 2 0,-3-1 0,3 2 0,-1-4 0,4 6 0,0-1 0,6-8 0,1 6 0,17-4 0,-3 9 0,15 2 0,-18 0 0,5 2 0,-15 1 0,3 6 0,3 12 0,0 16 0,8 8 0,-4 14 0,2-4 0,-2 5 0,-7-21 0,-3 6 0,-4-29 0,-2 4 0,1-17 0,-2-4 0,-1-14 0,-5 0 0,-11-17 0,0 0 0,-19-14 0,14 8 0,-7-6 0,6 11 0,12 10 0,-2 6 0,8 11 0,1 4 0,1 7 0,0 9 0,2 1 0,0 9 0,3-4 0,0 0 0,0-4 0,0-6 0,-2-5 0,3 2 0,-3-21 0,-4-3 0,-9-20 0,-16-7 0,-6 3 0,-3 0 0,9 14 0,10 13 0,10 10 0,1 4 0,1 0 0,-3 11 0,4 14 0,-4 13 0,8 0 0,-6 3 0,6-20 0,-2-2 0,-1-18 0,-4-18 0,-1-9 0,-13-18 0,12 11 0,-16-9 0,17 10 0,-3 8 0,8 4 0,1 15 0,1 4 0,7 17 0,-2 7 0,14 11 0,-4 2 0,11-6 0,-13-7 0,6-6 0,-13-12 0,0-7 0,-3-9 0,-7-14 0,0-12 0,-4-1 0,1 6 0,3 11 0,2 12 0,2 9 0,2 15 0,8 20 0,0 4 0,13 19 0,4-3 0,2 1 0,7 5 0,-4-11 0,0 0 0,-3-8 0,-4-1 0,-9-23 0,-2 2 0,-9-14 0,3 1 0,-3 0 0,1-1 0,-2 3 0,-1-4 0,-1 4 0,4 0 0,-3-2 0,5 6 0,-4-5 0,2 5 0,0-6 0,-4 3 0,3-3 0,-1-1 0,2-1 0,-1-1 0,1 1 0,-1-1 0,-1 2 0,3 0 0,-3-1 0,4 5 0,-3-4 0,5 12 0,-2-1 0,2 0 0,-5-2 0,-1-8 0,-6-1 0,-14-17 0,-9-10 0,-19-18 0,2-4 0,-3 0 0,17 8 0,1 5 0,20 13 0,-5-3 0,7 11 0,1-7 0,1 11 0,3-2 0,0 2 0,-1-3 0,1 3 0,-2-5 0,2 6 0,0-4 0,0 4 0,2 0 0,-2-1 0,1 1 0,1-2 0,-2 2 0,2-3 0,0-2 0,-3 2 0,0-2 0,0 4 0,14 27 0,11 6 0,11 25 0,9-2 0,-7 1 0,3-5 0,-10-7 0,-7-12 0,-8-11 0,-7-7 0,-3-3 0,-1-1 0,0 3 0,2 0 0,-3 5 0,6 10 0,-4-8 0,0 13 0,1-14 0,-2 1 0,1-13 0,-9-22 0,-6-6 0,-4-17 0,-5 5 0,4-10 0,-4 7 0,8-2 0,-5 1 0,12 21 0,0 4 0,21 42 0,7 15 0,14 27 0,-1-9 0,7 17 0,-19-27 0,9 6 0,-24-32 0,3-11 0,-9-25 0,-4-15 0,-9-15 0,0-11 0,-16-6 0,2-12 0,-3 3 0,0 9 0,18 13 0,-2 23 0,12 5 0,-2 32 0,10 16 0,2 26 0,11 7 0,-2 9 0,6-10 0,-3 0 0,-4-23 0,-5-13 0,-7-22 0,-4-14 0,-4-16 0,-5-6 0,-6-20 0,0 3 0,-6-5 0,6 7 0,-5 11 0,10 16 0,2 8 0,6 14 0,0 14 0,4 25 0,5 11 0,18 31 0,-2-17 0,15 8 0,-14-19 0,-5-23 0,-8-7 0,-7-26 0,-4-9 0,0-9 0,1-16 0,-2-2 0,3-16 0,-4-1 0,0-5 0,-4 4 0,-3 8 0,0 19 0,-2 10 0,6 17 0,1 12 0,0 11 0,6 11 0,2-1 0,1-6 0,1-6 0,-6-10 0,2-1 0,-2-6 0,1-2 0,-1-6 0,0-9 0,-2-10 0,0-7 0,-4 6 0,3 2 0,-5 15 0,6 1 0,8 22 0,4 5 0,11 23 0,5 3 0,-8-7 0,2-1 0,-12-20 0,-3-3 0,-2-7 0,-5-4 0,2 7 0,-2-4 0,0 7 0,0-7 0,0 2 0,0-3 0,0-1 0,0 1 0,0-1 0,0 1 0,0-1 0,-5 5 0,1-3 0,-14 14 0,9-10 0,-8 7 0,10-10 0,1-2 0,1 1 0,1-3 0,1-3 0,-2-2 0,1 0 0,-3 0 0,4 4 0,-4 6 0,3-1 0,-4 11 0,2-1 0,2 0 0,-1 1 0,3-8 0,-2-1 0,0-1 0,0-4 0,-1-2 0,1-1 0,-3-1 0,2 0 0,-1 0 0,-1 0 0,2 0 0,-2 0 0,-3 0 0,2 0 0,-5 0 0,7 0 0,-4 0 0,5-3 0,-1 1 0,-1-5 0,3 2 0,-1-3 0,2 8 0,1-4 0,0 3 0,0-4 0,0-5 0,-2 2 0,-1-2 0,1 7 0,0 4 0,5 7 0,1 3 0,1 7 0,3-3 0,-5 9 0,12-2 0,-9-4 0,7-3 0,-8-10 0,-1-3 0,1-2 0,-1-6 0,0-3 0,-8-10 0,5-1 0,-15-11 0,10-6 0,-10 4 0,5-2 0,3 18 0,2 11 0,10 17 0,-1 4 0,3 2 0,6 6 0,-8-9 0,8 7 0,-7-9 0,-3-5 0,1 2 0,-1-5 0,2 1 0,-2-1 0,1 1 0,-3 0 0,3 2 0,1 0 0,-2-1 0,1-1 0,-1-1 0,0-1 0,6-1 0,-4 0 0,4-2 0,-3 0 0,-1 0 0,1 0 0,-1 1 0,-1 1 0,1 0 0,-1 0 0,1-2 0,4 0 0,-2 0 0,7 0 0,-5 1 0,-2 1 0,-1 2 0,-4 1 0,2 0 0,-3 2 0,2-1 0,-2-1 0,0-2 0,0 2 0,0-1 0,0 1 0,-2 1 0,2-3 0,-4 3 0,2-3 0,-3-1 0,-3 0 0,0-2 0,-10 0 0,6 0 0,-2 0 0,6 0 0,4 0 0,-1 0 0,1 1 0,0 3 0,3 0 0,-1 1 0,2-2 0,0 5 0,2-3 0,1 3 0,0 0 0,-1-4 0,2 4 0,0-4 0,-1-2 0,1-1 0,4-1 0,-2 0 0,7 0 0,3 0 0,9 0 0,-7 0 0,5-2 0,-12-2 0,0-5 0,0 2 0,-5-1 0,-1 4 0,-1-1 0,1-1 0,-1-1 0,1 0 0,-2 0 0,1 1 0,1 0 0,-1 0 0,1 0 0,-2 1 0,2 0 0,-1 1 0,1 1 0,-1 1 0,1 2 0,0-2 0,3 0 0,1 0 0,2-3 0,8 1 0,-4-1 0,0 1 0,-2 1 0,8-5 0,-5 2 0,24-5 0,-18 9 0,19-2 0,-9 1 0,4-5 0,12-4 0,-14 0 0,2 4 0,-13 0 0,-11 5 0,12-6 0,-7 6 0,18-3 0,-7-1 0,7-3 0,-15 1 0,20-9 0,-21 9 0,25-10 0,-30 12 0,9-4 0,-7 3 0,-6 1 0,7-1 0,-10 6 0,5-2 0,-4 0 0,5-1 0,-5 0 0,2 1 0,-3 0 0,-2 1 0,0-1 0,-1 0 0,-19 2 0,-3 11 0,-19-4 0,-11 14 0,4-7 0,-10 1 0,0 7 0,15-11 0,-7 6 0,24-9 0,-2-2 0,5 3 0,5-3 0,-5 4 0,5-4 0,-10 8 0,11-6 0,-15 10 0,16-9 0,-7 2 0,5-3 0,-4 2 0,6-3 0,-6 3 0,10-4 0,-5 2 0,2-1 0,-7 2 0,3-2 0,-1-2 0,3 3 0,7-5 0,-2 5 0,4-8 0,4-2 0,12-9 0,6-9 0,15-1 0,22-9 0,4-3 0,18 1-469,-28 15 0,2 1 469,43-15 0,-40 18 0,0 0 0,30-13 0,-19 6 0,-20 3 0,-18 8 0,-14-1 0,-10 7 0,-13 2 938,-8 3-938,-9 7 0,-20 14 0,-3 4 0,-18 7 0,-15 4-511,3-3 511,-9-8 0,20 4 0,10-19 0,22 4 0,17-10 0,6-1 0,11-5 0,1-1 511,3-11-511,3 5 0,5-14 0,-1 14 0,0-6 0,-8 14 0,-27 14 0,-1 9 0,-21 4 0,14 0 0,4-12 0,3 0 0,13-6 0,2-3 0,11-5 0,-1 0 0,1-4 0,4-4 0,8 0 0,10-10 0,16 3 0,4-7 0,19 4 0,-6-10 0,-4 13 0,-13-7 0,-20 16 0,-3 0 0,-9 3 0,-4 3 0,-5-2 0,-14 2 0,-3 6 0,-13 2 0,3 9 0,-10-1 0,4-1 0,-4 3 0,10-10 0,2 6 0,12-8 0,3-1 0,-5 5 0,-4 3 0,-13 0 0,8 6 0,8-12 0,10 3 0,9-10 0,-1-2 0,3-3 0,-2-2 0,0-9 0,2 4 0,0-12 0,3-1 0,4-1 0,13-17 0,2 17 0,1-6 0,4 8 0,-14 12 0,8-3 0,-8 8 0,6 4 0,-7-1 0,1 4 0,-3 0 0,-4 0 0,7-2 0,-7 2 0,2-4 0,0 4 0,-3-4 0,3 4 0,-3-5 0,0 3 0,1-3 0,3 1 0,-4 0 0,1 0 0,-3 1 0,-2 4 0,-10 13 0,-11 7 0,-7 7 0,-18 8 0,3-6 0,-9 8 0,4-5 0,8-8 0,5 0 0,18-15 0,1 2 0,10-9 0,19-1 0,8-4 0,32-15 0,8-2 0,15-13 0,2 0 0,-11 5 0,2 0 0,-31 11 0,-8 5 0,-16 6 0,-14 3 0,0 2 0,-9 6 0,-8 6 0,-10 5 0,-14 10 0,0 1 0,-20 7 0,12-9 0,-11 2 0,29-16 0,5-1 0,19-11 0,3-7 0,12-22 0,4-1 0,22-34 0,-14 23 0,21-15 0,-18 21 0,12 3 0,-9 11 0,0 7 0,-7 5 0,-4 6 0,-7 1 0,-4 2 0,-2 2 0,-1 0 0,0 3 0,-2 3 0,0-2 0,0 4 0,0-5 0,6-3 0,-3-1 0,16-16 0,-12 8 0,9-8 0,-12 12 0,3 1 0,-3 0 0,10 2 0,-6-2 0,7 2 0,-8-2 0,0 2 0,0-1 0,-1-1 0,3-4 0,-4 2 0,3-1 0,-3 2 0,-1 1 0,1 0 0,3-3 0,1 1 0,0-2 0,1 2 0,-6 1 0,2-2 0,-2 1 0,3-1 0,1-1 0,0 3 0,5-5 0,-6 7 0,6-5 0,-5 2 0,2 0 0,-3-1 0,-1 1 0,0 0 0,-2 1 0,1 1 0,0 0 0,4 2 0,-2-1 0,6-2 0,-5 0 0,5-4 0,-7 3 0,2-2 0,-3 2 0,-1 2 0,3 1 0,-2-2 0,2 0 0,-1 0 0,0 0 0,-2 1 0,3-4 0,-3 2 0,3-1 0,-4 0 0,3 0 0,-3-1 0,2 1 0,1 0 0,-16 12 0,-3 6 0,-26 15 0,-2 0 0,0-1 0,6 0 0,8-11 0,9-1 0,-6-6 0,13-5 0,-6 3 0,10-5 0,-11 1 0,-4 1 0,-10 4 0,1 2 0,0 1 0,9 4 0,-3-8 0,12 4 0,0-11 0,11-2 0,4-6 0,3-1 0,9-9 0,-2 4 0,5-2 0,4 2 0,-6 5 0,13-11 0,-17 12 0,8-5 0,-13 8 0,3 2 0,-4 0 0,-2 1 0,2 0 0,-1-1 0,3 1 0,-3-1 0,1 1 0,-1-3 0,0-4 0,-1 5 0,1-4 0,1 6 0,-1 0 0,1-1 0,0-1 0,4 2 0,-2-3 0,3 5 0,-3-3 0,3 2 0,-2-2 0,0 3 0,7-8 0,-4 5 0,3-3 0,-5 2 0,-3 4 0,1-3 0,3-2 0,-4 3 0,6-4 0,-5 5 0,3-3 0,-1 2 0,7-6 0,-5 3 0,3-2 0,-8 5 0,-1 0 0,2 2 0,1 0 0,-1-1 0,1 0 0,-3 0 0,0-1 0,1 0 0,-1-2 0,-2 2 0,1-1 0,1 3 0,0-2 0,2 1 0,8-5 0,-5 3 0,3-5 0,-3 6 0,-6 0 0,9-2 0,-7 0 0,7-1 0,-7 2 0,3-1 0,-3 2 0,-1 0 0,2-3 0,-3 5 0,1-5 0,-1 4 0,-1 0 0,5-1 0,-3 0 0,3-1 0,-3 2 0,-1 1 0,1 0 0,-2 0 0,2 0 0,-1 0 0,1 0 0,3 0 0,-3 0 0,3 1 0,-5 1 0,1 2 0,-2-1 0,-1 1 0,-1 4 0,4 1 0,-1 1 0,1-1 0,0 0 0,-2-4 0,0 3 0,1-5 0,-1 1 0,2-1 0,-2 1 0,1-1 0,-1 3 0,0-13 0,-6-4 0,-8-14 0,3 9 0,-5-3 0,9 12 0,-1-3 0,4 5 0,-1 0 0,3 1 0,-2 1 0,2-3 0,0 2 0,0-1 0,3 2 0,0 1 0,6-2 0,0 0 0,0 1 0,4 0 0,-9 4 0,4 1 0,-4 0 0,-1-2 0,1 3 0,-1-1 0,-1 1 0,0 3 0,-1-1 0,0 1 0,2-1 0,-3-2 0,2 5 0,-2-3 0,0 3 0,0-3 0,3 0 0,-2 1 0,2 3 0,-2-4 0,0 3 0,0 0 0,-1-4 0,0 4 0,0-3 0,2-1 0,-2 1 0,2-1 0,-2 1 0,0-1 0,2 1 0,-2-1 0,1 1 0,-1-1 0,0 1 0,0-2 0,0 2 0,0 1 0,0-1 0,0 2 0,0-3 0,0 1 0,0-2 0,4 3 0,-4-3 0,5 3 0,-5-3 0,4 1 0,-4-1 0,2 1 0,-2-1 0,0 1 0,0 1 0,0-1 0,0 1 0,0-2 0,0 2 0,0-1 0,0 1 0,-2-1 0,-2-1 0,-4 3 0,0-3 0,-5 3 0,3-2 0,-9 5 0,8-2 0,-6 1 0,12-5 0,-14 10 0,12-8 0,-18 8 0,18-11 0,-16 7 0,11-6 0,-4 3 0,3-2 0,5-2 0,-2 1 0,0 2 0,-1-4 0,1 5 0,-8-6 0,8 3 0,-13 1 0,16-2 0,-16 6 0,17-5 0,-9 6 0,11-6 0,-5 2 0,4-3 0,-5 2 0,-3 1 0,4-2 0,-15 6 0,17-4 0,-11 1 0,12-3 0,-7-3 0,5 3 0,-10 0 0,11 1 0,-11-1 0,12 1 0,-7-4 0,-3 2 0,4-2 0,-11 2 0,15-1 0,-5 3 0,8-3 0,1 0 0,-1 1 0,1 0 0,1 1 0,-1-1 0,0 1 0,1-1 0,-2 3 0,1-1 0,-3 1 0,1-1 0,-4 2 0,4-2 0,-3 2 0,5-6 0,0 0 0,2-5 0,4-4 0,5 1 0,10-9 0,13 0 0,-8 2 0,17-6 0,-11 7 0,21-7 0,-4-1 0,2 5 0,-15 3 0,8-1 0,-12 8 0,2-3 0,-11 7 0,-8-1 0,9-6 0,-12 4 0,7-6 0,-12 9 0,1-2 0,1 1 0,-3-1 0,3-1 0,-3 2 0,3-2 0,-1 0 0,1 1 0,3-1 0,-4 4 0,4-2 0,0 4 0,-2-5 0,4 3 0,-4-2 0,-1 1 0,3 3 0,-3-4 0,2 4 0,-1-5 0,-3 3 0,3-3 0,-3 1 0,-1 1 0,0-1 0,-2 0 0,0 1 0,-2-1 0,-2 2 0,-9 1 0,-4 1 0,-9 0 0,1 0 0,0 0 0,5 2 0,-4-2 0,9 6 0,-4-3 0,9 2 0,-3-3 0,7-1 0,-2 0 0,2 2 0,2-1 0,-1 1 0,3 1 0,-1-1 0,3 2 0,-2-1 0,1 3 0,0-2 0,-2 3 0,1-3 0,0 5 0,-1-4 0,3 4 0,-4-5 0,4 0 0,-2 3 0,1-3 0,0 3 0,-2-3 0,1-1 0,0 1 0,1-2 0,1 1 0,-2 4 0,1-4 0,-2 6 0,2-6 0,-2 1 0,-1 0 0,0-1 0,1 3 0,-2-2 0,3 1 0,-5-1 0,-1 1 0,0-2 0,-16 10 0,11-8 0,-21 8 0,15-3 0,-10 0 0,6 1 0,3-1 0,4-6 0,6 1 0,0-2 0,0 0 0,-1 2 0,2-2 0,4-1 0,-3 1 0,4-7 0,-3 4 0,6-4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36:48.304"/>
    </inkml:context>
    <inkml:brush xml:id="br0">
      <inkml:brushProperty name="width" value="0.1" units="cm"/>
      <inkml:brushProperty name="height" value="0.1" units="cm"/>
      <inkml:brushProperty name="color" value="#8AC783"/>
    </inkml:brush>
  </inkml:definitions>
  <inkml:trace contextRef="#ctx0" brushRef="#br0">272 1318 24575,'-7'9'0,"1"-2"0,-1-1 0,3-3 0,-1 0 0,-3-3 0,2 0 0,-7 0 0,2 0 0,-2 0 0,-6 3 0,2 6 0,0-3 0,5 5 0,2-7 0,4-1 0,-2 1 0,3-2 0,-1-2 0,-4 0 0,-1-2 0,-7 2 0,3 0 0,-1 0 0,7 0 0,3 0 0,2 0 0,2 0 0,8 0 0,1 0 0,4 0 0,-4-2 0,3 2 0,1-2 0,8 0 0,-9 1 0,7-2 0,-12 3 0,3 0 0,-3 0 0,-1 0 0,1 0 0,-1 0 0,1 0 0,-1 0 0,1 0 0,-2 2 0,-1 0 0,0 1 0,-5 2 0,-7 6 0,-1-4 0,-5 4 0,7-7 0,-1 0 0,6 0 0,-1-2 0,2-1 0,-1 1 0,4 0 0,8 0 0,-3-1 0,11-1 0,-7 0 0,4 0 0,-2-3 0,1 2 0,-4-2 0,5 1 0,-7 1 0,2-1 0,0 2 0,-3 0 0,3-1 0,-3 0 0,-1 0 0,2-1 0,0 2 0,1-5 0,3 4 0,-4-3 0,4 3 0,-5-2 0,2 3 0,-1-2 0,0 2 0,-2 0 0,1 0 0,-1 0 0,1-2 0,0 2 0,1-2 0,4-2 0,-6 3 0,9-5 0,-9 6 0,14-2 0,-11 0 0,11 2 0,-10-3 0,10-3 0,-11 3 0,11-5 0,-12 8 0,7-2 0,-7 0 0,4 2 0,-2-2 0,0 2 0,2 0 0,-3 0 0,-2 0 0,-18 4 0,7-1 0,-24 4 0,8-2 0,1-1 0,-3-1 0,5 3 0,4-5 0,1 6 0,6-6 0,3 2 0,-1-3 0,1 2 0,-10 0 0,9-1 0,-9 5 0,11-5 0,-1 2 0,1-1 0,1-2 0,-2 3 0,1-3 0,-1 4 0,3-2 0,0 1 0,5 1 0,4 0 0,4-2 0,2 0 0,6-2 0,-4 0 0,3 0 0,1 0 0,-4 0 0,9 0 0,-10 0 0,2 0 0,-3 0 0,-5 0 0,5-4 0,-6 3 0,2-4 0,0 5 0,-3-1 0,4 1 0,-4-2 0,-1 2 0,-2 0 0,3 0 0,-1-2 0,1 2 0,-5-2 0,-9 2 0,1 0 0,-14 6 0,12-3 0,-9 5 0,7-4 0,-7-2 0,3 4 0,-1-5 0,-2 3 0,6-2 0,-4 0 0,3 1 0,2 0 0,1-2 0,0 4 0,0-4 0,3 4 0,-1-5 0,5 1 0,-2-1 0,1 0 0,-3 2 0,1 0 0,1 0 0,0-1 0,1-1 0,-4 0 0,2 0 0,-7 0 0,7 0 0,3-1 0,11 1 0,3-2 0,6-2 0,-6 3 0,1-3 0,-1 2 0,8 1 0,6-4 0,1 4 0,15-6 0,-8 6 0,14-9 0,-9 5 0,-1-3 0,-12 2 0,-6 6 0,-8-2 0,1 2 0,-5-2 0,0 2 0,1-4 0,-3 2 0,7-2 0,-7 1 0,5 0 0,-5 1 0,2-2 0,-1 1 0,0-1 0,-2 2 0,1-1 0,-1 1 0,1-2 0,-1 1 0,1-1 0,-2 1 0,3 1 0,-3-1 0,3 2 0,-3 0 0,5 1 0,-2-4 0,7 4 0,-5-5 0,2 5 0,-5-2 0,2 2 0,1 0 0,0 0 0,5-2 0,3 1 0,-6-1 0,13 2 0,-16-1 0,11 0 0,-7 0 0,-2-1 0,-1 0 0,-5 0 0,1 1 0,-1 1 0,2 0 0,-1-2 0,1 2 0,3-2 0,-3 1 0,5-1 0,-5 0 0,2-2 0,-1 2 0,-6-1 0,-16 1 0,-13 0 0,-19 2 0,-7 0 0,-6 0 0,-4 0 0,3 0 0,-4 0 0,17 0 0,6 3 0,8 1 0,16 0 0,-9-1 0,20-3 0,-6 0 0,5 0 0,1 0 0,-10 0 0,6 0 0,-7 0 0,9 0 0,1 0 0,4 0 0,2 0 0,-2 0 0,1 0 0,-2 0 0,1-2 0,1 0 0,-1-1 0,3-2 0,4-1 0,20 2 0,8-3 0,19 3 0,4-1 0,13-7 0,18 2 0,2-1-458,-34 4 0,1 1 458,-1 1 0,-1 0 0,42-2-92,0-5 92,-37 11 0,-18-3 0,-20 2 0,-14 0 0,-2-2 911,-2-1-911,-4 0 97,0-1-97,-3-1 0,2 2 0,-8-8 0,5 7 0,-12-6 0,2 4 0,-2 2 0,2-2 0,7 5 0,3 1 0,-2 2 0,4 0 0,-12 0 0,6 0 0,-14 10 0,11-4 0,-17 15 0,16-13 0,-10 11 0,15-13 0,-2 3 0,3-6 0,4-2 0,-4 1 0,5-2 0,-1 0 0,0 0 0,-8 0 0,-3 0 0,0 0 0,-7-6 0,7 5 0,2-5 0,1 4 0,12-4 0,2 0 0,7-5 0,12-3 0,8 1 0,10-5 0,-15 8 0,0-1 0,-19 5 0,2-2 0,-7 3 0,-11-5 0,-3 7 0,-14-2 0,-2 5 0,-5 0 0,10 0 0,-7 6 0,8 6 0,-11 3 0,3 7 0,13-12 0,6 2 0,14-9 0,3-1 0,4 0 0,4-2 0,16-11 0,-9 6 0,12-8 0,-10 11 0,1-3 0,-3 4 0,-2-2 0,-22 3 0,4 0 0,-20 3 0,8 6 0,-1-2 0,8 1 0,28-29 0,2-3 0,7-9 0,-12 2 0,-14 19 0,-2-2 0,-4 11 0,-19 20 0,11-9 0,-22 25 0,13-16 0,-5 7 0,-3-3 0,13-7 0,-7 5 0,15-12 0,-2 3 0,9-6 0,4-2 0,14-1 0,6-10 0,13 0 0,0-13 0,5 2 0,-3-6 0,1-2 0,-15 4 0,-1-3 0,-16 11 0,6-15 0,-11 18 0,0-7 0,-3 4 0,0 7 0,-2-6 0,0 11 0,-3 1 0,-3 3 0,0 0 0,-5 0 0,-5 10 0,3-4 0,-6 7 0,1 1 0,7-8 0,-4-7 0,13-27 0,2-16 0,14-27 0,-1 8 0,11-8 0,-6 16 0,-3 1 0,-4 16 0,-6 10 0,-3 18 0,-2 13 0,-5 16 0,-1-3 0,-9 15 0,7-18 0,-2 7 0,6-14 0,2 2 0,1-8 0,1-2 0,0-17 0,2 1 0,0-12 0,0 4 0,-1 11 0,-1 0 0,-4 19 0,0 5 0,-2 16 0,1 7 0,-2 0 0,4 3 0,-3-14 0,8 3 0,-2-13 0,2-1 0,0-5 0,1 0 0,1-1 0,0 4 0,0-2 0,-2 12 0,0-1 0,-3 8 0,-1 6 0,-6 0 0,2 1 0,-1-10 0,4-8 0,2-9 0,-1-2 0,1-1 0,-1 0 0,0-2 0,1 0 0,-2 0 0,1 0 0,-1 0 0,1-2 0,0 0 0,3-3 0,-1-3 0,2-3 0,0-8 0,0-1 0,0-5 0,0 5 0,0 4 0,0 8 0,0 3 0,0 1 0,1-1 0,1 1 0,4-1 0,2 1 0,0 0 0,2-2 0,-3 3 0,0-3 0,3 2 0,0-2 0,-1 2 0,1-2 0,-6 2 0,2-1 0,-2 1 0,3-3 0,-3 2 0,0-1 0,-1 1 0,-1 1 0,0 1 0,1-2 0,-3 1 0,2-6 0,-2 5 0,1-4 0,0 3 0,0 1 0,-1 0 0,0-1 0,0 2 0,0-2 0,0 0 0,-3-1 0,2 1 0,-2 0 0,3 2 0,0-1 0,0-3 0,0 1 0,0-1 0,0-2 0,2 6 0,-1-4 0,1 2 0,0 2 0,0-1 0,-2 2 0,2-2 0,1-1 0,-3 1 0,4-2 0,-4 3 0,0-1 0,0 1 0,0 1 0,0-3 0,1 2 0,1-1 0,2 0 0,-1 0 0,1-1 0,-6 2 0,-2 8 0,-3-2 0,0 5 0,2-5 0,-1 3 0,2-3 0,-2 3 0,2-1 0,-1-1 0,1 1 0,-1-3 0,1 1 0,-1-2 0,1 0 0,1-2 0,1 0 0,-2-1 0,2-1 0,-1 1 0,1-1 0,-1 1 0,1-3 0,0 2 0,-1-1 0,1 2 0,-2-1 0,0-1 0,1 1 0,-2-3 0,-1 3 0,1-1 0,-1 3 0,3-1 0,2 1 0,2-1 0,4 1 0,-1 0 0,3-1 0,-4 2 0,4-4 0,-3 5 0,6-2 0,-6 2 0,4 0 0,5 3 0,-7-2 0,7 2 0,-5-3 0,-3 0 0,7 0 0,-7 0 0,3 0 0,-5 0 0,5 2 0,-3 0 0,3 2 0,2 6 0,-4 0 0,3 3 0,-7-5 0,-2 1 0,0-2 0,0 5 0,0-5 0,0 5 0,0-6 0,0 7 0,0-2 0,0 12 0,0-6 0,0 12 0,0-17 0,1 3 0,0-17 0,10-10 0,-9-3 0,10-6 0,-8 2 0,-2 7 0,3-3 0,-5 8 0,3 0 0,-1 1 0,0 1 0,0 2 0,-1-1 0,1 1 0,0-5 0,1 3 0,4-18 0,-2 11 0,4-9 0,-5 11 0,-2 5 0,1 0 0,-1 1 0,1 0 0,1 1 0,-2-1 0,1 1 0,-1-2 0,1 1 0,1-2 0,-1 3 0,1-1 0,-1 1 0,3 1 0,-3-1 0,7 2 0,-4 0 0,7-3 0,-7 1 0,7-2 0,-7 2 0,2 3 0,7-4 0,-5-1 0,9-1 0,-1-1 0,2 4 0,-2-2 0,5-1 0,-16 2 0,11-2 0,-12 3 0,7 0 0,-7 1 0,4-3 0,-5 4 0,1-2 0,3 3 0,-3 0 0,7-2 0,-5 1 0,5-3 0,-7 4 0,6-4 0,-7 3 0,4-1 0,-5 2 0,6 0 0,-4-3 0,12 2 0,-1-5 0,13 6 0,-11-5 0,9 2 0,-5-6 0,-7 3 0,7-3 0,-18 6 0,4-1 0,-5 0 0,3 0 0,-3 2 0,2 1 0,0 1 0,9-3 0,-6 2 0,14-2 0,-15 2 0,20-6 0,-19 4 0,11-5 0,-10 5 0,-2 1 0,-3 0 0,-19 2 0,-8 0 0,-20 7 0,-12-5 0,3 9 0,-8-7 0,10 4 0,-10-3 0,8 5 0,-8-4 0,21 2 0,-3-1 0,20-6 0,1 3 0,12-3 0,5 2 0,-1-1 0,1 0 0,-2-1 0,1-1 0,2 0 0,15 0 0,3 0 0,18-3 0,-3 2 0,6-5 0,-5 2 0,-2 0 0,-10 1 0,4-2 0,-12 3 0,11-6 0,-14 7 0,14-2 0,-6 0 0,9 3 0,-6-3 0,3 0 0,-3 0 0,-2-3 0,-1 3 0,-6 0 0,0 2 0,-1-2 0,0 2 0,-3-2 0,3 3 0,-4-2 0,-1 2 0,0-3 0,-1 2 0,1-4 0,0 5 0,3-4 0,0 4 0,5-4 0,-5 3 0,5-1 0,-7 2 0,11 0 0,-11 0 0,7 0 0,-12 0 0,-27 0 0,-9 0 0,-31 0 0,-11 0 0,-3 0 0,6 0 0,20 0 0,27 0 0,12 0 0,11-3 0,7 0 0,4 0 0,22 0 0,9 0 0,17 2 0,11-3 0,-10 4 0,3 0 0,-5 0 0,-9 0 0,2 0 0,-21 0 0,3 0 0,-9 0 0,-4-2 0,1 2 0,-12-2 0,5-1 0,-6 1 0,1-2 0,0 3 0,-1 1 0,5-2 0,-4 1 0,3-1 0,0 2 0,-4 0 0,4 0 0,0-2 0,-3 2 0,3-3 0,5 3 0,-6-1 0,9-1 0,-1 0 0,-8 0 0,8 2 0,-10 0 0,1-1 0,1 0 0,-2 0 0,0 1 0,1 0 0,-3-2 0,2 2 0,-1-2 0,1 2 0,-1-1 0,-27 0 0,-14 0 0,-28 1 0,-7 0 0,5 0 0,2 0 0,15 0 0,16 0 0,15 0 0,17 0 0,2 0 0,5-4 0,4 4 0,-2-3 0,17-1 0,-11 3 0,8-2 0,-3 0 0,-11 3 0,11-3 0,-12 3 0,12 0 0,-1 0 0,8-3 0,-8 2 0,1-2 0,-7 1 0,0 0 0,-3 0 0,-1 0 0,-2 2 0,2-1 0,-1 0 0,3 0 0,6-2 0,-1 2 0,10-2 0,-4 3 0,5 0 0,-9 0 0,-3 0 0,-9 0 0,1 0 0,-1 0 0,2-1 0,0 0 0,-1 0 0,10 1 0,-9 0 0,9 0 0,-10 0 0,1 0 0,-1 0 0,0-3 0,-1 2 0,2-2 0,3 3 0,-3 0 0,3 0 0,-3 0 0,-1 0 0,0 0 0,3 0 0,-3 0 0,5 0 0,-5 0 0,1 0 0,-1-2 0,0 0 0,-1 0 0,2 1 0,-2 1 0,3 0 0,-3-2 0,1 2 0,-2-2 0,3 2 0,-3 0 0,3 2 0,-5-1 0,1 3 0,-2-1 0,0 1 0,0 1 0,-2-1 0,2 1 0,-3 0 0,3-1 0,-2 1 0,2-1 0,0-1 0,-2 2 0,2-1 0,-2 1 0,1-1 0,0 1 0,0-1 0,1 1 0,0-2 0,0 3 0,0-3 0,0 3 0,0-3 0,0 2 0,0-1 0,0 1 0,0-1 0,0 1 0,0-1 0,0 1 0,0-2 0,0 2 0,0-1 0,0 1 0,0-1 0,0 1 0,0-1 0,0 1 0,0-2 0,0 3 0,0-3 0,0 3 0,0 1 0,1-2 0,0 5 0,0-5 0,1 1 0,0-1 0,0-2 0,-1 2 0,-1-1 0,0 1 0,-1-1 0,-6-2 0,1-1 0,-7-1 0,5 0 0,-10 0 0,9 0 0,-9 0 0,12 0 0,-7 2 0,7-1 0,-2 1 0,-2-2 0,5 0 0,-3 0 0,3 0 0,1 0 0,-1 0 0,2 0 0,-3 0 0,1-2 0,-2 0 0,1-1 0,1 1 0,2 0 0,-1 1 0,-1 0 0,1 0 0,-1 1 0,1 1 0,14-4 0,-7 4 0,12-4 0,-7 3 0,-2 0 0,12 0 0,9 7 0,-4-3 0,3 5 0,-18-5 0,-3-2 0,-1 0 0,-2-4 0,-7-5 0,-5-4 0,0 1 0,-2-1 0,7 8 0,-1-1 0,1 1 0,0 1 0,1 0 0,-3 0 0,3 2 0,-1-3 0,1 1 0,2-2 0,1 1 0,1-1 0,0-4 0,0 3 0,-2-4 0,2 3 0,0 1 0,3 3 0,1 2 0,1 4 0,1 4 0,-2-4 0,2 4 0,-2-6 0,2-6 0,-2 0 0,0-13 0,-2 11 0,-2-7 0,0 8 0,0 4 0,0 7 0,2 4 0,-2 2 0,2-2 0,-2-5 0,0 2 0,2 0 0,-2 0 0,2 3 0,-2-2 0,2 5 0,1-5 0,2 0 0,-2-1 0,0-3 0,-1 1 0,0-2 0,0 2 0,-2-1 0,0 1 0,1-1 0,1-1 0,0 1 0,1-1 0,-4 2 0,1-2 0,-4 0 0,-1-3 0,1 0 0,-3-3 0,2 0 0,-2-2 0,1 3 0,-1-1 0,3 3 0,-1-2 0,2 2 0,-11 0 0,7-3 0,-8 2 0,8-2 0,-9 3 0,9 0 0,-16 0 0,7-3 0,-1 2 0,-1-1 0,2 2 0,4 0 0,-6 0 0,12 0 0,-6 2 0,5-2 0,-1 2 0,3-2 0,0 0 0,1 0 0,-3 2 0,1-2 0,1 3 0,-2-3 0,2 2 0,-1-2 0,-1 0 0,2 0 0,-1 0 0,1 2 0,1-2 0,-1 2 0,0-2 0,-1 0 0,-3 0 0,4 0 0,-3 0 0,3 0 0,1-2 0,0 0 0,6-3 0,2 1 0,3-1 0,13-4 0,-11 6 0,19-6 0,-13 8 0,16-5 0,0 5 0,11-6 0,-4 6 0,4-2 0,-15 3 0,-3 0 0,-14 0 0,-1-2 0,-7 0 0,-19-3 0,0 2 0,-15 0 0,1 3 0,5 0 0,3 0 0,5 0 0,10 0 0,-10 0 0,1 3 0,-13-2 0,8 1 0,-12-2 0,8 0 0,-6 0 0,1 3 0,6-2 0,8 3 0,3-3 0,0 0 0,8 1 0,-12-2 0,4 2 0,-6 0 0,0 1 0,-9 4 0,2-1 0,-5 1 0,7-1 0,6-1 0,6-1 0,-6 2 0,4-2 0,-4 0 0,6 2 0,-6-5 0,-1 5 0,-10-5 0,3 5 0,2-6 0,1 6 0,14-5 0,-8 1 0,12 2 0,-4-2 0,3 3 0,1-1 0,-1 1 0,3-1 0,-1 1 0,2-2 0,-5 3 0,6-3 0,2 1 0,10-4 0,8-6 0,13 1 0,17-14 0,19 9 0,27-17-898,0 16 898,-39 1 0,1 1 0,36-1 0,-13-2 0,-26 3 0,-27 1 0,-16 5 0,-30 3 0,-3 0 898,-20 0-898,12 3 0,6-2 0,1 4 0,9-2 0,-4 2 0,8-2 0,-2 3 0,-2-3 0,-5 5 0,-6-5 0,-4 4 0,9-7 0,-9 4 0,16 0 0,-5-3 0,5 5 0,4-4 0,0 2 0,0 2 0,2-2 0,-5 4 0,-3 0 0,6-1 0,-18 2 0,0 5 0,1-8 0,-8 10 0,23-15 0,-13 15 0,16-12 0,-7 6 0,11-7 0,0 1 0,2-1 0,-8 9 0,7-2 0,-12 16 0,8-10 0,-1 5 0,5-12 0,0 0 0,2-4 0,0 3 0,0-3 0,1 0 0,-1 1 0,0 1 0,0-4 0,0 4 0,0 2 0,-2-3 0,0 3 0,-2 0 0,0 12 0,-1 0 0,3 9 0,-5-5 0,8-7 0,-6-3 0,4-5 0,1-7 0,0-14 0,-15-43 0,7 15 0,-19-25 0,19 43 0,-10-6 0,14 16 0,-4 9 0,8 14 0,2 13 0,0 5 0,0-8 0,0 7 0,0-9 0,0-3 0,3-2 0,0-10 0,2-3 0,-3-6 0,-1-16 0,-1-6 0,-2-1 0,-8-7 0,1 18 0,-3-2 0,6 13 0,4 12 0,2 2 0,1 9 0,4 2 0,-2 11 0,1 0 0,-1 1 0,-3 4 0,0-18 0,7 15 0,-6-24 0,6 11 0,-7-21 0,-6-19 0,5 0 0,-5-21 0,6 14 0,0 2 0,6 1 0,-3 14 0,9-2 0,-6 10 0,7 2 0,-5 0 0,2 2 0,-5 1 0,0 1 0,-3 6 0,0-4 0,-2 12 0,0 4 0,-11 15 0,-3 12 0,-21 12 0,3 2 0,0-1 0,3-7 0,9-15 0,7-32 0,3-10 0,4-28 0,2 5 0,-2 5 0,0-4 0,4 12 0,-1-6 0,1 7 0,2-8 0,0 4 0,0-3 0,0 4 0,0 5 0,2 1 0,0 6 0,1 0 0,2 5 0,1 0 0,1 2 0,13 7 0,-11-8 0,24 5 0,-11-9 0,25 0 0,-2-7 0,5-9 0,-15-3 0,-7-6 0,-15 8 0,-5 4 0,-6 0 0,-2 7 0,0-2 0,-1 5 0,-3 1 0,-9 3 0,-6 9 0,-9 5 0,-2 11 0,-5 6 0,7-1 0,-2 0 0,14-10 0,5-10 0,7-3 0,2-12 0,2-7 0,3-14 0,2-17 0,-1-3 0,0 2 0,-4 7 0,0 19 0,0 2 0,0 8 0,2-1 0,-1 3 0,11-12 0,-5 1 0,12-8 0,-11 7 0,10 0 0,-10 8 0,3-2 0,-8 6 0,-4 14 0,-11 19 0,-2 17 0,1 5 0,2 2 0,8-24 0,-1-2 0,3-17 0,3-7 0,0-12 0,0-11 0,1-21 0,6-3 0,0-9 0,-1 11 0,-5 11 0,-1 8 0,-1 11 0,2 8 0,-1 2 0,2 6 0,-1-1 0,3-4 0,-2-4 0,1 1 0,-3-7 0,0 5 0,-2-5 0,0 5 0,-2-2 0,0 5 0,-1-1 0,1 4 0,0 7 0,4 0 0,1 1 0,1-5 0,6-2 0,9-10 0,8-2 0,10-7 0,6-8 0,-10 11 0,4-6 0,-21 13 0,-1 2 0,-12 3 0,4 2 0,-3 0 0,3 4 0,-3 2 0,-1 1 0,-1 5 0,1-2 0,-2 10 0,2-6 0,-3 2 0,0-6 0,0-5 0,-2 2 0,0-1 0,-1 1 0,-1-1 0,1 0 0,-1-1 0,4 1 0,7-11 0,2-5 0,2-2 0,-5-1 0,-4 9 0,-4 1 0,0 3 0,-3 2 0,-3 4 0,-3 10 0,-4 1 0,3 5 0,-12 7 0,8-8 0,-10 15 0,6-14 0,5-2 0,2-3 0,7-7 0,2 2 0,0 0 0,4-2 0,-2 1 0,0 1 0,1-2 0,-6 10 0,5-9 0,-4 9 0,6-10 0,0 5 0,0-5 0,2 4 0,1-4 0,0 2 0,-1-3 0,3 0 0,-3-1 0,2-1 0,-2 0 0,-2 3 0,0 8 0,0-4 0,0 11 0,2-6 0,1 3 0,6 4 0,-4-12 0,1 2 0,-3-9 0,-3-2 0,3 1 0,-2 1 0,0-1 0,-1 2 0,0 3 0,0-3 0,0 6 0,0-7 0,0 4 0,0-3 0,-3 1 0,-1 0 0,-3 0 0,-3 1 0,-6 2 0,6-2 0,-13 2 0,13-5 0,-14 4 0,9-5 0,-9 4 0,12-7 0,-2 2 0,5-3 0,4-2 0,-3-2 0,4 0 0,3-1 0,-3 0 0,2 1 0,0-5 0,1-6 0,5 0 0,3-14 0,7 11 0,18-16 0,-2 12 0,24 0 0,1-1 0,-9 17 0,0-7 0,-30 13 0,-1 0 0,-11 2 0,1 2 0,-1 4 0,1 13 0,-2-9 0,3 8 0,-5-17 0,2 4 0,-3-3 0,0 3 0,-3-2 0,-1-1 0,-6 1 0,-11-4 0,-16 5 0,-8 2 0,-14 1 0,15-1 0,1-4 0,18-4 0,9 2 0,9 4 0,4 0 0,5 7 0,2-5 0,5 3 0,-2-4 0,6 2 0,-2-1 0,0-2 0,-2 0 0,-3-4 0,1 1 0,-3-1 0,1 2 0,-2-1 0,-2 1 0,-3-1 0,-2 1 0,-2-1 0,-2-1 0,4 1 0,-4-1 0,4 2 0,2-1 0,1 1 0,2-1 0,1 1 0,3-2 0,-1-1 0,3-1 0,-3 0 0,1 2 0,-3 0 0,1 6 0,-2 1 0,1 4 0,-2-2 0,-2-1 0,-1-4 0,-11 3 0,5-5 0,-9 4 0,12-4 0,-1 0 0,9-1 0,15-1 0,6-7 0,14 0 0,0-9 0,-5 7 0,-11-2 0,-8 4 0,-5-1 0,-4 3 0,4-1 0,-3 4 0,-1 0 0,1 0 0,-1 0 0,1-1 0,-1 0 0,1-2 0,-3 6 0,-17 12 0,0-2 0,-13 13 0,13-17 0,3 2 0,8-8 0,-1 1 0,3-1 0,1 1 0,2-1 0,3-1 0,4 0 0,-2-2 0,12 0 0,-11-2 0,7 2 0,-4-4 0,-6 2 0,6-2 0,-6 2 0,1 1 0,0-1 0,0 0 0,2-3 0,-1 1 0,-1-1 0,-2 3 0,1-1 0,-1 2 0,3-4 0,-3 5 0,3-4 0,-3 3 0,1 0 0,4-2 0,-4 1 0,-4-1 0,-16 12 0,-5-1 0,-25 14 0,17-10 0,-17 6 0,24-9 0,3 0 0,11-3 0,6-3 0,2 2 0,2-2 0,1 0 0,2-2 0,1 0 0,-1 0 0,0-1 0,3 0 0,-3 0 0,7 0 0,-5 0 0,5 0 0,-1-4 0,2 1 0,8-11 0,-9 8 0,8-6 0,-9 5 0,2 0 0,-2 1 0,-1 1 0,-3 2 0,3-1 0,-2 0 0,0-2 0,-1 2 0,-3 2 0,1-1 0,-2 1 0,2 0 0,-1 0 0,1 1 0,-1 0 0,1-2 0,-1 3 0,1-3 0,0 1 0,-1-2 0,1 0 0,-1 1 0,-1 1 0,1-1 0,1 1 0,-1-2 0,1 1 0,-2-1 0,1 2 0,-1-1 0,2 1 0,-1-2 0,3 1 0,-3 1 0,1 0 0,-2 1 0,1 0 0,0 0 0,-1 1 0,2 0 0,-1 0 0,1 0 0,-1 0 0,-1 0 0,1-2 0,-1 2 0,2-5 0,-1 4 0,3-2 0,-6 3 0,-11 4 0,3-2 0,-9 6 0,10-4 0,2 1 0,3 0 0,4-1 0,-4 0 0,8-3 0,-4-1 0,5-1 0,-2 0 0,-1-2 0,-2 3 0,1-4 0,-1 4 0,1-2 0,-1 1 0,1-1 0,4-2 0,-4 2 0,4-2 0,-3 4 0,-1-2 0,1 1 0,-1-1 0,-2-2 0,-2 0 0,-4 1 0,-14-9 0,4 4 0,-10-7 0,4 0 0,-3-1 0,4 2 0,-1 2 0,13 10 0,-2-2 0,5 4 0,-1-2 0,1 2 0,-1-2 0,1-1 0,-1-1 0,1-1 0,-1 0 0,1 2 0,-1-2 0,2 5 0,-1-3 0,-4 0 0,2-2 0,-3 1 0,3-3 0,2 2 0,-2-1 0,3-1 0,-1 2 0,1-1 0,-1 1 0,2 0 0,1 1 0,-1-1 0,2 0 0,-4-1 0,0-4 0,0 2 0,-1 0 0,2 3 0,1-3 0,-3 1 0,0-3 0,2 5 0,1 0 0,0-1 0,2 2 0,-2-1 0,2 2 0,-1-1 0,0-1 0,0 1 0,1-3 0,0-1 0,0 2 0,-3-4 0,2 6 0,-2-1 0,1 1 0,2 1 0,-2-2 0,1 1 0,-2-6 0,1 5 0,0-3 0,0 3 0,0 1 0,-1-2 0,1 0 0,-1-1 0,2 1 0,-2 1 0,3 2 0,-2-3 0,2 2 0,0-1 0,-3 0 0,2 1 0,-2-1 0,3-8 0,0 5 0,-2-5 0,2 3 0,-2 4 0,1-4 0,0 4 0,0 1 0,-1 0 0,2 1 0,-2-1 0,2 1 0,0-4 0,0 4 0,0-4 0,0 4 0,8 25 0,-4-11 0,12 30 0,-9-24 0,5 8 0,3 0 0,7-4 0,1 7 0,4-6 0,-9-3 0,1 1 0,-7-7 0,3 8 0,-9-12 0,0 7 0,-1-8 0,-3 3 0,2-4 0,0 2 0,-2-3 0,-1-1 0,1 3 0,-2 1 0,2-2 0,-1 4 0,0-5 0,4 2 0,-2 9 0,2-9 0,-1 11 0,-1-14 0,-3 4 0,3-4 0,-1-1 0,0 1 0,0-1 0,-2 1 0,-2 4 0,-5-3 0,1 3 0,-13-3 0,10-3 0,-14 7 0,16-8 0,-11 5 0,13-6 0,-7 2 0,6-2 0,-3 2 0,0 0 0,4-1 0,-3 2 0,3-2 0,-1 3 0,1-1 0,-2 0 0,-2 1 0,2-4 0,-3 4 0,0 0 0,2 0 0,-5 3 0,7-4 0,-5-6 0,7-1 0,0-6 0,-2 0 0,3 3 0,-3-3 0,4 4 0,1-4 0,2 6 0,3-4 0,1 4 0,1 2 0,-1 1 0,-2 1 0,1 1 0,-2 1 0,-2 3 0,-2-1 0,-2 0 0,1-3 0,-2-1 0,1 0 0,-3 0 0,1 0 0,-1 0 0,2 0 0,-2 0 0,3 0 0,-3 0 0,2 0 0,-1 0 0,1 0 0,1 0 0,2 0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39.943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5:40:40.599"/>
    </inkml:context>
    <inkml:brush xml:id="br0">
      <inkml:brushProperty name="width" value="0.35" units="cm"/>
      <inkml:brushProperty name="height" value="0.35" units="cm"/>
      <inkml:brushProperty name="color" value="#8AC783"/>
    </inkml:brush>
  </inkml:definitions>
  <inkml:trace contextRef="#ctx0" brushRef="#br0">1 0 24575,'0'0'0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18.12.19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118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 advTm="5431">
        <p:sndAc>
          <p:stSnd>
            <p:snd r:embed="rId1" name="breeze.wav"/>
          </p:stSnd>
        </p:sndAc>
      </p:transition>
    </mc:Choice>
    <mc:Fallback xmlns="">
      <p:transition spd="slow" advTm="5431">
        <p:sndAc>
          <p:stSnd>
            <p:snd r:embed="rId3" name="breez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18.12.19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05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 advTm="5431">
        <p:sndAc>
          <p:stSnd>
            <p:snd r:embed="rId1" name="breeze.wav"/>
          </p:stSnd>
        </p:sndAc>
      </p:transition>
    </mc:Choice>
    <mc:Fallback xmlns="">
      <p:transition spd="slow" advTm="5431">
        <p:sndAc>
          <p:stSnd>
            <p:snd r:embed="rId3" name="breez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18.12.19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01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 advTm="5431">
        <p:sndAc>
          <p:stSnd>
            <p:snd r:embed="rId1" name="breeze.wav"/>
          </p:stSnd>
        </p:sndAc>
      </p:transition>
    </mc:Choice>
    <mc:Fallback xmlns="">
      <p:transition spd="slow" advTm="5431">
        <p:sndAc>
          <p:stSnd>
            <p:snd r:embed="rId3" name="breeze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18.12.19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091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 advTm="5431">
        <p:sndAc>
          <p:stSnd>
            <p:snd r:embed="rId1" name="breeze.wav"/>
          </p:stSnd>
        </p:sndAc>
      </p:transition>
    </mc:Choice>
    <mc:Fallback xmlns="">
      <p:transition spd="slow" advTm="5431">
        <p:sndAc>
          <p:stSnd>
            <p:snd r:embed="rId3" name="breez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18.12.19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02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 advTm="5431">
        <p:sndAc>
          <p:stSnd>
            <p:snd r:embed="rId1" name="breeze.wav"/>
          </p:stSnd>
        </p:sndAc>
      </p:transition>
    </mc:Choice>
    <mc:Fallback xmlns="">
      <p:transition spd="slow" advTm="5431">
        <p:sndAc>
          <p:stSnd>
            <p:snd r:embed="rId3" name="breez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18.12.19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47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 advTm="5431">
        <p:sndAc>
          <p:stSnd>
            <p:snd r:embed="rId1" name="breeze.wav"/>
          </p:stSnd>
        </p:sndAc>
      </p:transition>
    </mc:Choice>
    <mc:Fallback xmlns="">
      <p:transition spd="slow" advTm="5431">
        <p:sndAc>
          <p:stSnd>
            <p:snd r:embed="rId3" name="breez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18.12.19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 advTm="5431">
        <p:sndAc>
          <p:stSnd>
            <p:snd r:embed="rId1" name="breeze.wav"/>
          </p:stSnd>
        </p:sndAc>
      </p:transition>
    </mc:Choice>
    <mc:Fallback xmlns="">
      <p:transition spd="slow" advTm="5431">
        <p:sndAc>
          <p:stSnd>
            <p:snd r:embed="rId3" name="breez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18.12.19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18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 advTm="5431">
        <p:sndAc>
          <p:stSnd>
            <p:snd r:embed="rId1" name="breeze.wav"/>
          </p:stSnd>
        </p:sndAc>
      </p:transition>
    </mc:Choice>
    <mc:Fallback xmlns="">
      <p:transition spd="slow" advTm="5431">
        <p:sndAc>
          <p:stSnd>
            <p:snd r:embed="rId3" name="breez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18.12.19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788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 advTm="5431">
        <p:sndAc>
          <p:stSnd>
            <p:snd r:embed="rId1" name="breeze.wav"/>
          </p:stSnd>
        </p:sndAc>
      </p:transition>
    </mc:Choice>
    <mc:Fallback xmlns="">
      <p:transition spd="slow" advTm="5431">
        <p:sndAc>
          <p:stSnd>
            <p:snd r:embed="rId3" name="breeze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18.12.19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08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 advTm="5431">
        <p:sndAc>
          <p:stSnd>
            <p:snd r:embed="rId1" name="breeze.wav"/>
          </p:stSnd>
        </p:sndAc>
      </p:transition>
    </mc:Choice>
    <mc:Fallback xmlns="">
      <p:transition spd="slow" advTm="5431">
        <p:sndAc>
          <p:stSnd>
            <p:snd r:embed="rId3" name="breeze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18.12.19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25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 advTm="5431">
        <p:sndAc>
          <p:stSnd>
            <p:snd r:embed="rId1" name="breeze.wav"/>
          </p:stSnd>
        </p:sndAc>
      </p:transition>
    </mc:Choice>
    <mc:Fallback xmlns="">
      <p:transition spd="slow" advTm="5431">
        <p:sndAc>
          <p:stSnd>
            <p:snd r:embed="rId3" name="breeze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8B025-15D1-46D3-A2B7-5E527B732A85}" type="datetimeFigureOut">
              <a:rPr lang="de-DE" smtClean="0"/>
              <a:t>18.12.19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53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5250" advTm="5431">
        <p:sndAc>
          <p:stSnd>
            <p:snd r:embed="rId13" name="breeze.wav"/>
          </p:stSnd>
        </p:sndAc>
      </p:transition>
    </mc:Choice>
    <mc:Fallback xmlns="">
      <p:transition spd="slow" advTm="5431">
        <p:sndAc>
          <p:stSnd>
            <p:snd r:embed="rId14" name="breeze.wav"/>
          </p:stSnd>
        </p:sndAc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gif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audio" Target="../media/media3.mp3"/><Relationship Id="rId7" Type="http://schemas.openxmlformats.org/officeDocument/2006/relationships/image" Target="../media/image6.png"/><Relationship Id="rId2" Type="http://schemas.microsoft.com/office/2007/relationships/media" Target="../media/media3.mp3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openxmlformats.org/officeDocument/2006/relationships/audio" Target="../media/audio1.wav"/><Relationship Id="rId10" Type="http://schemas.microsoft.com/office/2007/relationships/hdphoto" Target="../media/hdphoto2.wdp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.xml"/><Relationship Id="rId21" Type="http://schemas.openxmlformats.org/officeDocument/2006/relationships/image" Target="../media/image15.png"/><Relationship Id="rId42" Type="http://schemas.openxmlformats.org/officeDocument/2006/relationships/customXml" Target="../ink/ink23.xml"/><Relationship Id="rId47" Type="http://schemas.openxmlformats.org/officeDocument/2006/relationships/customXml" Target="../ink/ink27.xml"/><Relationship Id="rId63" Type="http://schemas.openxmlformats.org/officeDocument/2006/relationships/customXml" Target="../ink/ink37.xml"/><Relationship Id="rId68" Type="http://schemas.openxmlformats.org/officeDocument/2006/relationships/customXml" Target="../ink/ink40.xml"/><Relationship Id="rId84" Type="http://schemas.openxmlformats.org/officeDocument/2006/relationships/customXml" Target="../ink/ink51.xml"/><Relationship Id="rId89" Type="http://schemas.openxmlformats.org/officeDocument/2006/relationships/image" Target="../media/image35.png"/><Relationship Id="rId112" Type="http://schemas.openxmlformats.org/officeDocument/2006/relationships/image" Target="../media/image44.png"/><Relationship Id="rId16" Type="http://schemas.openxmlformats.org/officeDocument/2006/relationships/customXml" Target="../ink/ink4.xml"/><Relationship Id="rId107" Type="http://schemas.openxmlformats.org/officeDocument/2006/relationships/customXml" Target="../ink/ink66.xml"/><Relationship Id="rId11" Type="http://schemas.openxmlformats.org/officeDocument/2006/relationships/image" Target="../media/image10.png"/><Relationship Id="rId32" Type="http://schemas.openxmlformats.org/officeDocument/2006/relationships/customXml" Target="../ink/ink15.xml"/><Relationship Id="rId37" Type="http://schemas.openxmlformats.org/officeDocument/2006/relationships/customXml" Target="../ink/ink19.xml"/><Relationship Id="rId53" Type="http://schemas.openxmlformats.org/officeDocument/2006/relationships/image" Target="../media/image23.png"/><Relationship Id="rId58" Type="http://schemas.openxmlformats.org/officeDocument/2006/relationships/customXml" Target="../ink/ink34.xml"/><Relationship Id="rId74" Type="http://schemas.openxmlformats.org/officeDocument/2006/relationships/customXml" Target="../ink/ink45.xml"/><Relationship Id="rId79" Type="http://schemas.openxmlformats.org/officeDocument/2006/relationships/customXml" Target="../ink/ink48.xml"/><Relationship Id="rId102" Type="http://schemas.openxmlformats.org/officeDocument/2006/relationships/image" Target="../media/image39.png"/><Relationship Id="rId5" Type="http://schemas.openxmlformats.org/officeDocument/2006/relationships/image" Target="../media/image6.png"/><Relationship Id="rId90" Type="http://schemas.openxmlformats.org/officeDocument/2006/relationships/customXml" Target="../ink/ink55.xml"/><Relationship Id="rId95" Type="http://schemas.openxmlformats.org/officeDocument/2006/relationships/customXml" Target="../ink/ink59.xml"/><Relationship Id="rId22" Type="http://schemas.openxmlformats.org/officeDocument/2006/relationships/customXml" Target="../ink/ink7.xml"/><Relationship Id="rId27" Type="http://schemas.openxmlformats.org/officeDocument/2006/relationships/customXml" Target="../ink/ink10.xml"/><Relationship Id="rId43" Type="http://schemas.openxmlformats.org/officeDocument/2006/relationships/image" Target="../media/image20.png"/><Relationship Id="rId48" Type="http://schemas.openxmlformats.org/officeDocument/2006/relationships/customXml" Target="../ink/ink28.xml"/><Relationship Id="rId64" Type="http://schemas.openxmlformats.org/officeDocument/2006/relationships/customXml" Target="../ink/ink38.xml"/><Relationship Id="rId69" Type="http://schemas.openxmlformats.org/officeDocument/2006/relationships/customXml" Target="../ink/ink41.xml"/><Relationship Id="rId113" Type="http://schemas.openxmlformats.org/officeDocument/2006/relationships/customXml" Target="../ink/ink69.xml"/><Relationship Id="rId80" Type="http://schemas.openxmlformats.org/officeDocument/2006/relationships/image" Target="../media/image32.png"/><Relationship Id="rId85" Type="http://schemas.openxmlformats.org/officeDocument/2006/relationships/customXml" Target="../ink/ink52.xml"/><Relationship Id="rId12" Type="http://schemas.openxmlformats.org/officeDocument/2006/relationships/customXml" Target="../ink/ink2.xml"/><Relationship Id="rId17" Type="http://schemas.openxmlformats.org/officeDocument/2006/relationships/image" Target="../media/image13.png"/><Relationship Id="rId33" Type="http://schemas.openxmlformats.org/officeDocument/2006/relationships/customXml" Target="../ink/ink16.xml"/><Relationship Id="rId38" Type="http://schemas.openxmlformats.org/officeDocument/2006/relationships/customXml" Target="../ink/ink20.xml"/><Relationship Id="rId59" Type="http://schemas.openxmlformats.org/officeDocument/2006/relationships/customXml" Target="../ink/ink35.xml"/><Relationship Id="rId103" Type="http://schemas.openxmlformats.org/officeDocument/2006/relationships/customXml" Target="../ink/ink64.xml"/><Relationship Id="rId108" Type="http://schemas.openxmlformats.org/officeDocument/2006/relationships/image" Target="../media/image42.png"/><Relationship Id="rId54" Type="http://schemas.openxmlformats.org/officeDocument/2006/relationships/customXml" Target="../ink/ink31.xml"/><Relationship Id="rId70" Type="http://schemas.openxmlformats.org/officeDocument/2006/relationships/customXml" Target="../ink/ink42.xml"/><Relationship Id="rId75" Type="http://schemas.openxmlformats.org/officeDocument/2006/relationships/image" Target="../media/image30.png"/><Relationship Id="rId91" Type="http://schemas.openxmlformats.org/officeDocument/2006/relationships/image" Target="../media/image36.png"/><Relationship Id="rId96" Type="http://schemas.openxmlformats.org/officeDocument/2006/relationships/customXml" Target="../ink/ink60.xml"/><Relationship Id="rId1" Type="http://schemas.openxmlformats.org/officeDocument/2006/relationships/tags" Target="../tags/tag3.xml"/><Relationship Id="rId6" Type="http://schemas.openxmlformats.org/officeDocument/2006/relationships/image" Target="../media/image7.svg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28" Type="http://schemas.openxmlformats.org/officeDocument/2006/relationships/customXml" Target="../ink/ink11.xml"/><Relationship Id="rId36" Type="http://schemas.openxmlformats.org/officeDocument/2006/relationships/image" Target="../media/image18.png"/><Relationship Id="rId49" Type="http://schemas.openxmlformats.org/officeDocument/2006/relationships/image" Target="../media/image21.png"/><Relationship Id="rId57" Type="http://schemas.openxmlformats.org/officeDocument/2006/relationships/customXml" Target="../ink/ink33.xml"/><Relationship Id="rId106" Type="http://schemas.openxmlformats.org/officeDocument/2006/relationships/image" Target="../media/image41.png"/><Relationship Id="rId114" Type="http://schemas.openxmlformats.org/officeDocument/2006/relationships/image" Target="../media/image45.png"/><Relationship Id="rId31" Type="http://schemas.openxmlformats.org/officeDocument/2006/relationships/customXml" Target="../ink/ink14.xml"/><Relationship Id="rId44" Type="http://schemas.openxmlformats.org/officeDocument/2006/relationships/customXml" Target="../ink/ink24.xml"/><Relationship Id="rId52" Type="http://schemas.openxmlformats.org/officeDocument/2006/relationships/customXml" Target="../ink/ink30.xml"/><Relationship Id="rId60" Type="http://schemas.openxmlformats.org/officeDocument/2006/relationships/image" Target="../media/image25.png"/><Relationship Id="rId65" Type="http://schemas.openxmlformats.org/officeDocument/2006/relationships/image" Target="../media/image27.png"/><Relationship Id="rId73" Type="http://schemas.openxmlformats.org/officeDocument/2006/relationships/image" Target="../media/image29.png"/><Relationship Id="rId78" Type="http://schemas.openxmlformats.org/officeDocument/2006/relationships/image" Target="../media/image31.png"/><Relationship Id="rId81" Type="http://schemas.openxmlformats.org/officeDocument/2006/relationships/customXml" Target="../ink/ink49.xml"/><Relationship Id="rId86" Type="http://schemas.openxmlformats.org/officeDocument/2006/relationships/image" Target="../media/image34.png"/><Relationship Id="rId94" Type="http://schemas.openxmlformats.org/officeDocument/2006/relationships/customXml" Target="../ink/ink58.xml"/><Relationship Id="rId99" Type="http://schemas.openxmlformats.org/officeDocument/2006/relationships/customXml" Target="../ink/ink62.xml"/><Relationship Id="rId101" Type="http://schemas.openxmlformats.org/officeDocument/2006/relationships/customXml" Target="../ink/ink63.xml"/><Relationship Id="rId4" Type="http://schemas.openxmlformats.org/officeDocument/2006/relationships/image" Target="../media/image9.png"/><Relationship Id="rId13" Type="http://schemas.openxmlformats.org/officeDocument/2006/relationships/image" Target="../media/image11.png"/><Relationship Id="rId18" Type="http://schemas.openxmlformats.org/officeDocument/2006/relationships/customXml" Target="../ink/ink5.xml"/><Relationship Id="rId39" Type="http://schemas.openxmlformats.org/officeDocument/2006/relationships/customXml" Target="../ink/ink21.xml"/><Relationship Id="rId109" Type="http://schemas.openxmlformats.org/officeDocument/2006/relationships/customXml" Target="../ink/ink67.xml"/><Relationship Id="rId34" Type="http://schemas.openxmlformats.org/officeDocument/2006/relationships/customXml" Target="../ink/ink17.xml"/><Relationship Id="rId50" Type="http://schemas.openxmlformats.org/officeDocument/2006/relationships/customXml" Target="../ink/ink29.xml"/><Relationship Id="rId55" Type="http://schemas.openxmlformats.org/officeDocument/2006/relationships/customXml" Target="../ink/ink32.xml"/><Relationship Id="rId76" Type="http://schemas.openxmlformats.org/officeDocument/2006/relationships/customXml" Target="../ink/ink46.xml"/><Relationship Id="rId97" Type="http://schemas.openxmlformats.org/officeDocument/2006/relationships/customXml" Target="../ink/ink61.xml"/><Relationship Id="rId104" Type="http://schemas.openxmlformats.org/officeDocument/2006/relationships/image" Target="../media/image40.png"/><Relationship Id="rId7" Type="http://schemas.openxmlformats.org/officeDocument/2006/relationships/customXml" Target="../ink/ink1.xml"/><Relationship Id="rId71" Type="http://schemas.openxmlformats.org/officeDocument/2006/relationships/customXml" Target="../ink/ink43.xml"/><Relationship Id="rId92" Type="http://schemas.openxmlformats.org/officeDocument/2006/relationships/customXml" Target="../ink/ink56.xml"/><Relationship Id="rId2" Type="http://schemas.openxmlformats.org/officeDocument/2006/relationships/slideLayout" Target="../slideLayouts/slideLayout2.xml"/><Relationship Id="rId29" Type="http://schemas.openxmlformats.org/officeDocument/2006/relationships/customXml" Target="../ink/ink12.xml"/><Relationship Id="rId24" Type="http://schemas.openxmlformats.org/officeDocument/2006/relationships/customXml" Target="../ink/ink8.xml"/><Relationship Id="rId40" Type="http://schemas.openxmlformats.org/officeDocument/2006/relationships/customXml" Target="../ink/ink22.xml"/><Relationship Id="rId45" Type="http://schemas.openxmlformats.org/officeDocument/2006/relationships/customXml" Target="../ink/ink25.xml"/><Relationship Id="rId66" Type="http://schemas.openxmlformats.org/officeDocument/2006/relationships/customXml" Target="../ink/ink39.xml"/><Relationship Id="rId87" Type="http://schemas.openxmlformats.org/officeDocument/2006/relationships/customXml" Target="../ink/ink53.xml"/><Relationship Id="rId110" Type="http://schemas.openxmlformats.org/officeDocument/2006/relationships/image" Target="../media/image43.png"/><Relationship Id="rId61" Type="http://schemas.openxmlformats.org/officeDocument/2006/relationships/customXml" Target="../ink/ink36.xml"/><Relationship Id="rId82" Type="http://schemas.openxmlformats.org/officeDocument/2006/relationships/image" Target="../media/image33.png"/><Relationship Id="rId19" Type="http://schemas.openxmlformats.org/officeDocument/2006/relationships/image" Target="../media/image14.png"/><Relationship Id="rId14" Type="http://schemas.openxmlformats.org/officeDocument/2006/relationships/customXml" Target="../ink/ink3.xml"/><Relationship Id="rId30" Type="http://schemas.openxmlformats.org/officeDocument/2006/relationships/customXml" Target="../ink/ink13.xml"/><Relationship Id="rId35" Type="http://schemas.openxmlformats.org/officeDocument/2006/relationships/customXml" Target="../ink/ink18.xml"/><Relationship Id="rId56" Type="http://schemas.openxmlformats.org/officeDocument/2006/relationships/image" Target="../media/image24.png"/><Relationship Id="rId77" Type="http://schemas.openxmlformats.org/officeDocument/2006/relationships/customXml" Target="../ink/ink47.xml"/><Relationship Id="rId100" Type="http://schemas.openxmlformats.org/officeDocument/2006/relationships/image" Target="../media/image38.png"/><Relationship Id="rId105" Type="http://schemas.openxmlformats.org/officeDocument/2006/relationships/customXml" Target="../ink/ink65.xml"/><Relationship Id="rId51" Type="http://schemas.openxmlformats.org/officeDocument/2006/relationships/image" Target="../media/image22.png"/><Relationship Id="rId72" Type="http://schemas.openxmlformats.org/officeDocument/2006/relationships/customXml" Target="../ink/ink44.xml"/><Relationship Id="rId93" Type="http://schemas.openxmlformats.org/officeDocument/2006/relationships/customXml" Target="../ink/ink57.xml"/><Relationship Id="rId98" Type="http://schemas.openxmlformats.org/officeDocument/2006/relationships/image" Target="../media/image37.png"/><Relationship Id="rId3" Type="http://schemas.openxmlformats.org/officeDocument/2006/relationships/audio" Target="../media/audio1.wav"/><Relationship Id="rId25" Type="http://schemas.openxmlformats.org/officeDocument/2006/relationships/image" Target="../media/image17.png"/><Relationship Id="rId46" Type="http://schemas.openxmlformats.org/officeDocument/2006/relationships/customXml" Target="../ink/ink26.xml"/><Relationship Id="rId67" Type="http://schemas.openxmlformats.org/officeDocument/2006/relationships/image" Target="../media/image28.png"/><Relationship Id="rId20" Type="http://schemas.openxmlformats.org/officeDocument/2006/relationships/customXml" Target="../ink/ink6.xml"/><Relationship Id="rId41" Type="http://schemas.openxmlformats.org/officeDocument/2006/relationships/image" Target="../media/image19.png"/><Relationship Id="rId62" Type="http://schemas.openxmlformats.org/officeDocument/2006/relationships/image" Target="../media/image26.png"/><Relationship Id="rId83" Type="http://schemas.openxmlformats.org/officeDocument/2006/relationships/customXml" Target="../ink/ink50.xml"/><Relationship Id="rId88" Type="http://schemas.openxmlformats.org/officeDocument/2006/relationships/customXml" Target="../ink/ink54.xml"/><Relationship Id="rId111" Type="http://schemas.openxmlformats.org/officeDocument/2006/relationships/customXml" Target="../ink/ink6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1.png"/><Relationship Id="rId18" Type="http://schemas.openxmlformats.org/officeDocument/2006/relationships/customXml" Target="../ink/ink74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tiff"/><Relationship Id="rId12" Type="http://schemas.openxmlformats.org/officeDocument/2006/relationships/customXml" Target="../ink/ink71.xml"/><Relationship Id="rId17" Type="http://schemas.openxmlformats.org/officeDocument/2006/relationships/image" Target="../media/image53.png"/><Relationship Id="rId2" Type="http://schemas.openxmlformats.org/officeDocument/2006/relationships/audio" Target="../media/media1.mp3"/><Relationship Id="rId16" Type="http://schemas.openxmlformats.org/officeDocument/2006/relationships/customXml" Target="../ink/ink73.xml"/><Relationship Id="rId20" Type="http://schemas.openxmlformats.org/officeDocument/2006/relationships/image" Target="../media/image2.png"/><Relationship Id="rId1" Type="http://schemas.microsoft.com/office/2007/relationships/media" Target="../media/media1.mp3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5" Type="http://schemas.openxmlformats.org/officeDocument/2006/relationships/image" Target="../media/image52.png"/><Relationship Id="rId10" Type="http://schemas.openxmlformats.org/officeDocument/2006/relationships/customXml" Target="../ink/ink70.xml"/><Relationship Id="rId19" Type="http://schemas.openxmlformats.org/officeDocument/2006/relationships/image" Target="../media/image54.png"/><Relationship Id="rId4" Type="http://schemas.openxmlformats.org/officeDocument/2006/relationships/audio" Target="../media/audio1.wav"/><Relationship Id="rId9" Type="http://schemas.microsoft.com/office/2007/relationships/hdphoto" Target="../media/hdphoto3.wdp"/><Relationship Id="rId14" Type="http://schemas.openxmlformats.org/officeDocument/2006/relationships/customXml" Target="../ink/ink7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4.m4a"/><Relationship Id="rId7" Type="http://schemas.openxmlformats.org/officeDocument/2006/relationships/image" Target="../media/image56.sv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55.png"/><Relationship Id="rId5" Type="http://schemas.openxmlformats.org/officeDocument/2006/relationships/audio" Target="../media/audio1.wav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tiff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814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1F1813-DB60-284C-8A68-1DFDFE93B55F}"/>
              </a:ext>
            </a:extLst>
          </p:cNvPr>
          <p:cNvSpPr txBox="1"/>
          <p:nvPr/>
        </p:nvSpPr>
        <p:spPr>
          <a:xfrm>
            <a:off x="1308708" y="167268"/>
            <a:ext cx="85797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It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is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a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usual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day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in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the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life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of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our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farmer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..</a:t>
            </a:r>
          </a:p>
          <a:p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He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has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many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vegetable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fields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grown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across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the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countryside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..</a:t>
            </a:r>
          </a:p>
        </p:txBody>
      </p:sp>
      <p:pic>
        <p:nvPicPr>
          <p:cNvPr id="5" name="Online Media 4" descr="The_Farmer_In_The_Dell_Instrumental.mp3">
            <a:hlinkClick r:id="" action="ppaction://media"/>
            <a:extLst>
              <a:ext uri="{FF2B5EF4-FFF2-40B4-BE49-F238E27FC236}">
                <a16:creationId xmlns:a16="http://schemas.microsoft.com/office/drawing/2014/main" id="{D8897368-2B85-2A45-97F2-CB57FEB44FE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8052.1934"/>
                  <p14:fade out="1798.671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7954" y="32396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7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Tm="6019">
        <p:sndAc>
          <p:stSnd>
            <p:snd r:embed="rId4" name="breeze.wav"/>
          </p:stSnd>
        </p:sndAc>
      </p:transition>
    </mc:Choice>
    <mc:Fallback>
      <p:transition spd="slow" advTm="6019">
        <p:sndAc>
          <p:stSnd>
            <p:snd r:embed="rId4" name="breez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</p:bldLst>
  </p:timing>
  <p:extLst>
    <p:ext uri="{E180D4A7-C9FB-4DFB-919C-405C955672EB}">
      <p14:showEvtLst xmlns:p14="http://schemas.microsoft.com/office/powerpoint/2010/main">
        <p14:playEvt time="6" objId="5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600" b="82900" l="19300" r="78400">
                        <a14:backgroundMark x1="13200" y1="10900" x2="16900" y2="84900"/>
                        <a14:backgroundMark x1="13600" y1="11300" x2="80300" y2="9000"/>
                        <a14:backgroundMark x1="80500" y1="9500" x2="87300" y2="86300"/>
                        <a14:backgroundMark x1="87800" y1="86200" x2="16800" y2="84300"/>
                        <a14:backgroundMark x1="6400" y1="36500" x2="6000" y2="3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2773">
            <a:off x="7861839" y="4346818"/>
            <a:ext cx="2519044" cy="251904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3BD686E-5358-6244-9394-5EA0D4238D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0EA27A-AECF-C044-B04C-4C6293E946EA}"/>
              </a:ext>
            </a:extLst>
          </p:cNvPr>
          <p:cNvSpPr txBox="1"/>
          <p:nvPr/>
        </p:nvSpPr>
        <p:spPr>
          <a:xfrm>
            <a:off x="1" y="192184"/>
            <a:ext cx="857979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ig Caslon Medium" panose="02000603090000020003" pitchFamily="2" charset="-79"/>
              </a:rPr>
              <a:t>Each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ig Caslon Medium" panose="02000603090000020003" pitchFamily="2" charset="-79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ig Caslon Medium" panose="02000603090000020003" pitchFamily="2" charset="-79"/>
              </a:rPr>
              <a:t>day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ig Caslon Medium" panose="02000603090000020003" pitchFamily="2" charset="-79"/>
              </a:rPr>
              <a:t>,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ig Caslon Medium" panose="02000603090000020003" pitchFamily="2" charset="-79"/>
              </a:rPr>
              <a:t>the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ig Caslon Medium" panose="02000603090000020003" pitchFamily="2" charset="-79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ig Caslon Medium" panose="02000603090000020003" pitchFamily="2" charset="-79"/>
              </a:rPr>
              <a:t>farmer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ig Caslon Medium" panose="02000603090000020003" pitchFamily="2" charset="-79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ig Caslon Medium" panose="02000603090000020003" pitchFamily="2" charset="-79"/>
              </a:rPr>
              <a:t>drives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ig Caslon Medium" panose="02000603090000020003" pitchFamily="2" charset="-79"/>
              </a:rPr>
              <a:t> all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ig Caslon Medium" panose="02000603090000020003" pitchFamily="2" charset="-79"/>
              </a:rPr>
              <a:t>the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ig Caslon Medium" panose="02000603090000020003" pitchFamily="2" charset="-79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ig Caslon Medium" panose="02000603090000020003" pitchFamily="2" charset="-79"/>
              </a:rPr>
              <a:t>way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ig Caslon Medium" panose="02000603090000020003" pitchFamily="2" charset="-79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ig Caslon Medium" panose="02000603090000020003" pitchFamily="2" charset="-79"/>
              </a:rPr>
              <a:t>to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ig Caslon Medium" panose="02000603090000020003" pitchFamily="2" charset="-79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ig Caslon Medium" panose="02000603090000020003" pitchFamily="2" charset="-79"/>
              </a:rPr>
              <a:t>his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ig Caslon Medium" panose="02000603090000020003" pitchFamily="2" charset="-79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ig Caslon Medium" panose="02000603090000020003" pitchFamily="2" charset="-79"/>
              </a:rPr>
              <a:t>fields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ig Caslon Medium" panose="02000603090000020003" pitchFamily="2" charset="-79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ig Caslon Medium" panose="02000603090000020003" pitchFamily="2" charset="-79"/>
              </a:rPr>
              <a:t>to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ig Caslon Medium" panose="02000603090000020003" pitchFamily="2" charset="-79"/>
              </a:rPr>
              <a:t> check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ig Caslon Medium" panose="02000603090000020003" pitchFamily="2" charset="-79"/>
              </a:rPr>
              <a:t>up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ig Caslon Medium" panose="02000603090000020003" pitchFamily="2" charset="-79"/>
              </a:rPr>
              <a:t> on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ig Caslon Medium" panose="02000603090000020003" pitchFamily="2" charset="-79"/>
              </a:rPr>
              <a:t>them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ig Caslon Medium" panose="02000603090000020003" pitchFamily="2" charset="-79"/>
              </a:rPr>
              <a:t>..</a:t>
            </a:r>
          </a:p>
          <a:p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While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driving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, a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million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questions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arise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in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his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mind..</a:t>
            </a:r>
          </a:p>
          <a:p>
            <a:endParaRPr lang="de-DE" sz="4000" dirty="0">
              <a:solidFill>
                <a:schemeClr val="bg1"/>
              </a:solidFill>
              <a:latin typeface="Curlz MT" pitchFamily="82" charset="77"/>
              <a:ea typeface="Batang" panose="02030600000101010101" pitchFamily="18" charset="-127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16777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Tm="6962">
        <p:sndAc>
          <p:stSnd>
            <p:snd r:embed="rId4" name="breeze.wav"/>
          </p:stSnd>
        </p:sndAc>
      </p:transition>
    </mc:Choice>
    <mc:Fallback>
      <p:transition spd="slow" advTm="6962">
        <p:sndAc>
          <p:stSnd>
            <p:snd r:embed="rId4" name="breez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85 -1.11111E-6 L -0.01185 0.00023 C -0.02657 -0.00602 -0.01133 0.00116 -0.0211 -0.00602 C -0.02266 -0.00694 -0.02422 -0.00741 -0.02578 -0.00833 C -0.02709 -0.00903 -0.02839 -0.00995 -0.02969 -0.01065 C -0.03125 -0.01157 -0.03282 -0.01204 -0.03425 -0.01296 C -0.04336 -0.01829 -0.03594 -0.01435 -0.04349 -0.01991 C -0.04519 -0.0213 -0.04701 -0.02245 -0.0487 -0.02361 C -0.04935 -0.02384 -0.05013 -0.02407 -0.05078 -0.02477 C -0.05183 -0.02569 -0.053 -0.02685 -0.05404 -0.02824 C -0.05547 -0.03032 -0.05625 -0.0338 -0.05795 -0.03518 L -0.06055 -0.0375 C -0.06146 -0.03981 -0.06315 -0.04421 -0.06459 -0.04583 C -0.06511 -0.0463 -0.06589 -0.0463 -0.06654 -0.04699 C -0.06719 -0.04745 -0.06771 -0.04861 -0.06849 -0.0493 C -0.06914 -0.04977 -0.06979 -0.05 -0.07045 -0.05046 C -0.07318 -0.05255 -0.07357 -0.05347 -0.07644 -0.05625 C -0.07722 -0.05717 -0.07813 -0.05764 -0.07904 -0.05856 C -0.07969 -0.05926 -0.08034 -0.05995 -0.08099 -0.06088 C -0.08242 -0.06296 -0.08308 -0.06551 -0.0849 -0.06667 C -0.08594 -0.06759 -0.08711 -0.06759 -0.08815 -0.06805 C -0.09037 -0.07384 -0.08854 -0.06991 -0.09284 -0.075 C -0.09675 -0.07963 -0.09388 -0.07755 -0.0974 -0.07963 C -0.10013 -0.08449 -0.09701 -0.0794 -0.10196 -0.08542 C -0.10378 -0.08773 -0.1056 -0.09005 -0.10729 -0.09259 C -0.10834 -0.09398 -0.10977 -0.09514 -0.11055 -0.09722 C -0.11107 -0.09838 -0.11133 -0.09977 -0.11185 -0.10069 C -0.11237 -0.10139 -0.11315 -0.10139 -0.11381 -0.10185 C -0.12045 -0.11967 -0.11328 -0.10139 -0.11849 -0.1125 C -0.11901 -0.11342 -0.1194 -0.11458 -0.11979 -0.11597 C -0.12032 -0.11736 -0.12045 -0.11921 -0.1211 -0.1206 C -0.12175 -0.12199 -0.12279 -0.12292 -0.1237 -0.12407 C -0.12422 -0.12523 -0.12474 -0.12639 -0.125 -0.12755 C -0.12539 -0.1287 -0.12526 -0.13009 -0.12565 -0.13102 C -0.12617 -0.13241 -0.12709 -0.13333 -0.12761 -0.13472 C -0.12839 -0.13634 -0.12891 -0.13866 -0.12969 -0.14051 C -0.13112 -0.14421 -0.13334 -0.15 -0.13555 -0.15324 C -0.1362 -0.15417 -0.13685 -0.15486 -0.1375 -0.15555 C -0.13867 -0.16389 -0.13737 -0.15717 -0.14011 -0.16505 C -0.14063 -0.16643 -0.14089 -0.16829 -0.14154 -0.16967 C -0.14245 -0.17176 -0.14388 -0.17315 -0.14479 -0.17546 C -0.14519 -0.17662 -0.14558 -0.17801 -0.1461 -0.17917 C -0.14727 -0.18148 -0.1487 -0.1838 -0.15 -0.18611 C -0.15065 -0.18727 -0.15144 -0.18819 -0.15196 -0.18958 C -0.15651 -0.20023 -0.15443 -0.19606 -0.15795 -0.20255 C -0.15821 -0.2037 -0.15834 -0.20486 -0.1586 -0.20602 C -0.15977 -0.21018 -0.16055 -0.21018 -0.1625 -0.21412 C -0.16719 -0.22384 -0.16094 -0.2118 -0.16446 -0.22106 C -0.16498 -0.22245 -0.16589 -0.22338 -0.16654 -0.22477 C -0.16745 -0.22662 -0.16823 -0.22847 -0.16914 -0.23055 C -0.17357 -0.24143 -0.16979 -0.23403 -0.17435 -0.24213 C -0.17552 -0.24861 -0.17422 -0.24329 -0.17696 -0.2493 C -0.17839 -0.25231 -0.17969 -0.25555 -0.18099 -0.25856 C -0.18138 -0.25972 -0.18177 -0.26088 -0.18229 -0.26204 C -0.18308 -0.26412 -0.18412 -0.26597 -0.1849 -0.26782 C -0.18581 -0.27014 -0.18698 -0.27222 -0.1875 -0.275 C -0.18802 -0.27778 -0.18841 -0.28055 -0.18946 -0.2831 C -0.18998 -0.28449 -0.19076 -0.28542 -0.19141 -0.28657 C -0.19258 -0.29421 -0.19154 -0.28889 -0.19414 -0.29722 C -0.19453 -0.29861 -0.19506 -0.30023 -0.19545 -0.30185 C -0.19571 -0.30301 -0.19571 -0.3044 -0.1961 -0.30532 C -0.19636 -0.30625 -0.19701 -0.30694 -0.1974 -0.30764 C -0.19766 -0.30926 -0.19779 -0.31088 -0.19805 -0.31227 C -0.1987 -0.31574 -0.19961 -0.31759 -0.20065 -0.3206 C -0.20144 -0.32569 -0.20131 -0.32592 -0.20261 -0.33102 C -0.20352 -0.33426 -0.20469 -0.33704 -0.20534 -0.34051 C -0.20873 -0.35856 -0.20482 -0.33981 -0.20795 -0.35092 C -0.21068 -0.36065 -0.20612 -0.34792 -0.2099 -0.3581 C -0.21016 -0.35926 -0.21042 -0.36018 -0.21055 -0.36157 C -0.21081 -0.36389 -0.21081 -0.3662 -0.2112 -0.36852 C -0.21172 -0.37199 -0.21315 -0.37893 -0.21315 -0.3787 C -0.21341 -0.3831 -0.21367 -0.39167 -0.21446 -0.39653 C -0.21485 -0.39861 -0.21537 -0.40046 -0.21576 -0.40255 C -0.21732 -0.42662 -0.21576 -0.39676 -0.21576 -0.4294 C -0.21576 -0.44097 -0.21628 -0.45278 -0.21641 -0.46435 C -0.21654 -0.46597 -0.21641 -0.46759 -0.21641 -0.46898 L -0.21641 -0.46875 " pathEditMode="relative" rAng="0" ptsTypes="AAAAAAAAAAAAAA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-234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5933E-0A4F-6444-A377-06A11AFB436C}"/>
              </a:ext>
            </a:extLst>
          </p:cNvPr>
          <p:cNvSpPr/>
          <p:nvPr/>
        </p:nvSpPr>
        <p:spPr>
          <a:xfrm>
            <a:off x="0" y="-186598"/>
            <a:ext cx="12192000" cy="7231196"/>
          </a:xfrm>
          <a:prstGeom prst="rect">
            <a:avLst/>
          </a:prstGeom>
          <a:solidFill>
            <a:schemeClr val="accent4">
              <a:alpha val="72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B9A591-54D8-824D-A811-D387DEF1C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100" b="95300" l="1667" r="96333">
                        <a14:foregroundMark x1="50444" y1="4000" x2="41444" y2="11500"/>
                        <a14:foregroundMark x1="41444" y1="11500" x2="53667" y2="8600"/>
                        <a14:foregroundMark x1="53667" y1="8600" x2="65111" y2="12500"/>
                        <a14:foregroundMark x1="65111" y1="12500" x2="65444" y2="12400"/>
                        <a14:foregroundMark x1="52222" y1="6000" x2="60333" y2="6200"/>
                        <a14:foregroundMark x1="55222" y1="2100" x2="51222" y2="2600"/>
                        <a14:foregroundMark x1="7556" y1="36200" x2="4444" y2="32700"/>
                        <a14:foregroundMark x1="1667" y1="75900" x2="1667" y2="78600"/>
                        <a14:foregroundMark x1="36222" y1="93300" x2="48889" y2="95800"/>
                        <a14:foregroundMark x1="48889" y1="95800" x2="61556" y2="93500"/>
                        <a14:foregroundMark x1="61556" y1="93500" x2="63667" y2="92400"/>
                        <a14:foregroundMark x1="11556" y1="95300" x2="11556" y2="95300"/>
                        <a14:foregroundMark x1="92333" y1="71600" x2="96333" y2="82400"/>
                        <a14:foregroundMark x1="96333" y1="82400" x2="93111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864" y="1389899"/>
            <a:ext cx="3916204" cy="4351338"/>
          </a:xfrm>
        </p:spPr>
      </p:pic>
      <p:pic>
        <p:nvPicPr>
          <p:cNvPr id="7" name="Graphic 6" descr="Thought bubble">
            <a:extLst>
              <a:ext uri="{FF2B5EF4-FFF2-40B4-BE49-F238E27FC236}">
                <a16:creationId xmlns:a16="http://schemas.microsoft.com/office/drawing/2014/main" id="{C670443C-1587-0B4B-BED5-4EF7DF776C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9740" y="-373196"/>
            <a:ext cx="6162260" cy="3036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22365E-D8B4-864B-8B55-4189452F0BF3}"/>
              </a:ext>
            </a:extLst>
          </p:cNvPr>
          <p:cNvSpPr txBox="1"/>
          <p:nvPr/>
        </p:nvSpPr>
        <p:spPr>
          <a:xfrm>
            <a:off x="7248938" y="541270"/>
            <a:ext cx="4068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wonder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what‘s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happening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in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the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tomato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fields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…</a:t>
            </a:r>
          </a:p>
        </p:txBody>
      </p:sp>
      <p:pic>
        <p:nvPicPr>
          <p:cNvPr id="13" name="Graphic 12" descr="Thought bubble">
            <a:extLst>
              <a:ext uri="{FF2B5EF4-FFF2-40B4-BE49-F238E27FC236}">
                <a16:creationId xmlns:a16="http://schemas.microsoft.com/office/drawing/2014/main" id="{FF36BF95-5EEB-4F4D-9F99-4A56B01346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-412068" y="-389564"/>
            <a:ext cx="6162260" cy="30368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4210A2-6D60-FD45-B001-A564F706F8CC}"/>
              </a:ext>
            </a:extLst>
          </p:cNvPr>
          <p:cNvSpPr txBox="1"/>
          <p:nvPr/>
        </p:nvSpPr>
        <p:spPr>
          <a:xfrm>
            <a:off x="989969" y="440797"/>
            <a:ext cx="4035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 must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remember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to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spray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the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potatoe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fields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with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insecticides</a:t>
            </a:r>
            <a:endParaRPr lang="de-DE" sz="2000" dirty="0">
              <a:solidFill>
                <a:schemeClr val="accent5">
                  <a:lumMod val="50000"/>
                </a:schemeClr>
              </a:solidFill>
              <a:latin typeface="Bradley Hand" pitchFamily="2" charset="77"/>
            </a:endParaRPr>
          </a:p>
        </p:txBody>
      </p:sp>
      <p:pic>
        <p:nvPicPr>
          <p:cNvPr id="15" name="Graphic 14" descr="Thought bubble">
            <a:extLst>
              <a:ext uri="{FF2B5EF4-FFF2-40B4-BE49-F238E27FC236}">
                <a16:creationId xmlns:a16="http://schemas.microsoft.com/office/drawing/2014/main" id="{B9FDE0F5-2E8C-8A47-98B3-0A4FD0A3F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-34380" y="2066617"/>
            <a:ext cx="4811369" cy="23208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77DA0F-A546-3440-92F0-14B4AE30A9D4}"/>
              </a:ext>
            </a:extLst>
          </p:cNvPr>
          <p:cNvSpPr txBox="1"/>
          <p:nvPr/>
        </p:nvSpPr>
        <p:spPr>
          <a:xfrm>
            <a:off x="1024006" y="3138070"/>
            <a:ext cx="312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I‘m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definitely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forgetting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something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important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….</a:t>
            </a:r>
          </a:p>
        </p:txBody>
      </p:sp>
      <p:pic>
        <p:nvPicPr>
          <p:cNvPr id="19" name="Graphic 18" descr="Thought bubble">
            <a:extLst>
              <a:ext uri="{FF2B5EF4-FFF2-40B4-BE49-F238E27FC236}">
                <a16:creationId xmlns:a16="http://schemas.microsoft.com/office/drawing/2014/main" id="{D2A001D2-5A0B-4947-B096-0F36450FF9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6928384" y="2055518"/>
            <a:ext cx="4885928" cy="23208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96FE87-4709-4848-833A-C41765A57E48}"/>
              </a:ext>
            </a:extLst>
          </p:cNvPr>
          <p:cNvSpPr txBox="1"/>
          <p:nvPr/>
        </p:nvSpPr>
        <p:spPr>
          <a:xfrm>
            <a:off x="8114408" y="3138070"/>
            <a:ext cx="2513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I </a:t>
            </a: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wonder</a:t>
            </a:r>
            <a:r>
              <a:rPr lang="de-DE" sz="2000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which</a:t>
            </a:r>
            <a:r>
              <a:rPr lang="de-DE" sz="2000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fields</a:t>
            </a:r>
            <a:r>
              <a:rPr lang="de-DE" sz="2000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there</a:t>
            </a:r>
            <a:r>
              <a:rPr lang="de-DE" sz="2000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are</a:t>
            </a:r>
            <a:r>
              <a:rPr lang="de-DE" sz="2000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nearby</a:t>
            </a:r>
            <a:r>
              <a:rPr lang="de-DE" sz="2000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…?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CC75A3C-C678-394D-80CA-C2A9202722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000" b="97400" l="0" r="98222">
                        <a14:foregroundMark x1="50444" y1="11700" x2="50444" y2="11700"/>
                        <a14:foregroundMark x1="55556" y1="4100" x2="55556" y2="4100"/>
                        <a14:foregroundMark x1="73889" y1="39600" x2="73889" y2="39600"/>
                        <a14:foregroundMark x1="6667" y1="35400" x2="6667" y2="35400"/>
                        <a14:foregroundMark x1="43000" y1="66500" x2="43000" y2="66500"/>
                        <a14:foregroundMark x1="50000" y1="95100" x2="50000" y2="95100"/>
                        <a14:foregroundMark x1="94778" y1="80300" x2="94778" y2="80300"/>
                        <a14:foregroundMark x1="2444" y1="78200" x2="2444" y2="78200"/>
                        <a14:foregroundMark x1="18222" y1="85500" x2="18222" y2="85500"/>
                        <a14:foregroundMark x1="40222" y1="68400" x2="40222" y2="68400"/>
                        <a14:foregroundMark x1="53000" y1="63200" x2="53000" y2="63200"/>
                        <a14:foregroundMark x1="53444" y1="60500" x2="53444" y2="60500"/>
                        <a14:foregroundMark x1="42111" y1="67000" x2="42111" y2="67000"/>
                        <a14:foregroundMark x1="18444" y1="86800" x2="18444" y2="86800"/>
                        <a14:foregroundMark x1="74333" y1="39400" x2="74333" y2="39400"/>
                        <a14:foregroundMark x1="70667" y1="44000" x2="70667" y2="44000"/>
                        <a14:foregroundMark x1="69222" y1="46500" x2="69222" y2="46500"/>
                        <a14:foregroundMark x1="12000" y1="96800" x2="12000" y2="96800"/>
                        <a14:foregroundMark x1="49333" y1="97400" x2="49333" y2="97400"/>
                        <a14:foregroundMark x1="889" y1="30400" x2="889" y2="30400"/>
                        <a14:foregroundMark x1="111" y1="79300" x2="111" y2="79300"/>
                        <a14:foregroundMark x1="98222" y1="78900" x2="98222" y2="78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13" y="1389899"/>
            <a:ext cx="3896278" cy="4329198"/>
          </a:xfrm>
          <a:prstGeom prst="rect">
            <a:avLst/>
          </a:prstGeom>
        </p:spPr>
      </p:pic>
      <p:pic>
        <p:nvPicPr>
          <p:cNvPr id="3" name="Aletheia_Unforgetting-[AudioTrimmer.com].mp3">
            <a:hlinkClick r:id="" action="ppaction://media"/>
            <a:extLst>
              <a:ext uri="{FF2B5EF4-FFF2-40B4-BE49-F238E27FC236}">
                <a16:creationId xmlns:a16="http://schemas.microsoft.com/office/drawing/2014/main" id="{62EB2407-DB93-F947-8F3A-96DF8F29FCB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>
                  <p14:fade out="4500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11206" y="5719097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0277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Tm="11628">
        <p:sndAc>
          <p:stSnd>
            <p:snd r:embed="rId5" name="breeze.wav"/>
          </p:stSnd>
        </p:sndAc>
      </p:transition>
    </mc:Choice>
    <mc:Fallback>
      <p:transition spd="slow" advTm="11628">
        <p:sndAc>
          <p:stSnd>
            <p:snd r:embed="rId5" name="breez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/>
      <p:bldP spid="14" grpId="0"/>
      <p:bldP spid="16" grpId="0"/>
      <p:bldP spid="20" grpId="0"/>
    </p:bldLst>
  </p:timing>
  <p:extLst>
    <p:ext uri="{E180D4A7-C9FB-4DFB-919C-405C955672EB}">
      <p14:showEvtLst xmlns:p14="http://schemas.microsoft.com/office/powerpoint/2010/main">
        <p14:playEvt time="6" objId="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5933E-0A4F-6444-A377-06A11AFB436C}"/>
              </a:ext>
            </a:extLst>
          </p:cNvPr>
          <p:cNvSpPr/>
          <p:nvPr/>
        </p:nvSpPr>
        <p:spPr>
          <a:xfrm>
            <a:off x="0" y="-256464"/>
            <a:ext cx="12192000" cy="7231196"/>
          </a:xfrm>
          <a:prstGeom prst="rect">
            <a:avLst/>
          </a:prstGeom>
          <a:solidFill>
            <a:schemeClr val="accent4">
              <a:alpha val="72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CC75A3C-C678-394D-80CA-C2A920272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0" b="97400" l="0" r="98222">
                        <a14:foregroundMark x1="50444" y1="11700" x2="50444" y2="11700"/>
                        <a14:foregroundMark x1="55556" y1="4100" x2="55556" y2="4100"/>
                        <a14:foregroundMark x1="73889" y1="39600" x2="73889" y2="39600"/>
                        <a14:foregroundMark x1="6667" y1="35400" x2="6667" y2="35400"/>
                        <a14:foregroundMark x1="43000" y1="66500" x2="43000" y2="66500"/>
                        <a14:foregroundMark x1="50000" y1="95100" x2="50000" y2="95100"/>
                        <a14:foregroundMark x1="94778" y1="80300" x2="94778" y2="80300"/>
                        <a14:foregroundMark x1="2444" y1="78200" x2="2444" y2="78200"/>
                        <a14:foregroundMark x1="18222" y1="85500" x2="18222" y2="85500"/>
                        <a14:foregroundMark x1="40222" y1="68400" x2="40222" y2="68400"/>
                        <a14:foregroundMark x1="53000" y1="63200" x2="53000" y2="63200"/>
                        <a14:foregroundMark x1="53444" y1="60500" x2="53444" y2="60500"/>
                        <a14:foregroundMark x1="42111" y1="67000" x2="42111" y2="67000"/>
                        <a14:foregroundMark x1="18444" y1="86800" x2="18444" y2="86800"/>
                        <a14:foregroundMark x1="74333" y1="39400" x2="74333" y2="39400"/>
                        <a14:foregroundMark x1="70667" y1="44000" x2="70667" y2="44000"/>
                        <a14:foregroundMark x1="69222" y1="46500" x2="69222" y2="46500"/>
                        <a14:foregroundMark x1="12000" y1="96800" x2="12000" y2="96800"/>
                        <a14:foregroundMark x1="49333" y1="97400" x2="49333" y2="97400"/>
                        <a14:foregroundMark x1="889" y1="30400" x2="889" y2="30400"/>
                        <a14:foregroundMark x1="111" y1="79300" x2="111" y2="79300"/>
                        <a14:foregroundMark x1="98222" y1="78900" x2="98222" y2="78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288" y="1389899"/>
            <a:ext cx="3896278" cy="432919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3216BDA-FBC6-B74F-97D2-935CBFAEF889}"/>
              </a:ext>
            </a:extLst>
          </p:cNvPr>
          <p:cNvSpPr/>
          <p:nvPr/>
        </p:nvSpPr>
        <p:spPr>
          <a:xfrm>
            <a:off x="617605" y="402076"/>
            <a:ext cx="95186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Dejected</a:t>
            </a:r>
            <a:r>
              <a:rPr lang="de-DE" sz="4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, he </a:t>
            </a:r>
            <a:r>
              <a:rPr lang="de-DE" sz="4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makes</a:t>
            </a:r>
            <a:r>
              <a:rPr lang="de-DE" sz="4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a </a:t>
            </a:r>
            <a:r>
              <a:rPr lang="de-DE" sz="4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wish</a:t>
            </a:r>
            <a:r>
              <a:rPr lang="de-DE" sz="4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..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6120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Tm="2871">
        <p:sndAc>
          <p:stSnd>
            <p:snd r:embed="rId3" name="breeze.wav"/>
          </p:stSnd>
        </p:sndAc>
      </p:transition>
    </mc:Choice>
    <mc:Fallback>
      <p:transition spd="slow" advTm="2871">
        <p:sndAc>
          <p:stSnd>
            <p:snd r:embed="rId3" name="breez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A74349-E7C1-EE48-85F0-026E3B75A6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5" descr="Thought bubble">
            <a:extLst>
              <a:ext uri="{FF2B5EF4-FFF2-40B4-BE49-F238E27FC236}">
                <a16:creationId xmlns:a16="http://schemas.microsoft.com/office/drawing/2014/main" id="{7B281573-FE68-D447-928C-59CD8E098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53809" y="3151883"/>
            <a:ext cx="6162260" cy="3036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9D5D90-7990-514A-8E16-C2282362E48A}"/>
              </a:ext>
            </a:extLst>
          </p:cNvPr>
          <p:cNvSpPr txBox="1"/>
          <p:nvPr/>
        </p:nvSpPr>
        <p:spPr>
          <a:xfrm>
            <a:off x="7852952" y="3810792"/>
            <a:ext cx="3363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If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only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there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was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some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app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that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could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track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all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my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thoughts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and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help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me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manage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my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tasks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717B8A8-2619-414E-AC59-21EB87F124FF}"/>
                  </a:ext>
                </a:extLst>
              </p14:cNvPr>
              <p14:cNvContentPartPr/>
              <p14:nvPr/>
            </p14:nvContentPartPr>
            <p14:xfrm>
              <a:off x="602333" y="6260505"/>
              <a:ext cx="125640" cy="144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717B8A8-2619-414E-AC59-21EB87F124F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9333" y="6197865"/>
                <a:ext cx="251280" cy="26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998D9009-D04B-9D4A-81DC-6163C104B1B4}"/>
              </a:ext>
            </a:extLst>
          </p:cNvPr>
          <p:cNvGrpSpPr/>
          <p:nvPr/>
        </p:nvGrpSpPr>
        <p:grpSpPr>
          <a:xfrm>
            <a:off x="4373" y="6181665"/>
            <a:ext cx="1913400" cy="766080"/>
            <a:chOff x="4373" y="6181665"/>
            <a:chExt cx="1913400" cy="76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707B9F5-76F4-4D45-8F93-E867ACCCB695}"/>
                    </a:ext>
                  </a:extLst>
                </p14:cNvPr>
                <p14:cNvContentPartPr/>
                <p14:nvPr/>
              </p14:nvContentPartPr>
              <p14:xfrm>
                <a:off x="4373" y="6782505"/>
                <a:ext cx="89640" cy="86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707B9F5-76F4-4D45-8F93-E867ACCCB69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" y="6778185"/>
                  <a:ext cx="98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01A8616-980F-374B-95C7-954157218991}"/>
                    </a:ext>
                  </a:extLst>
                </p14:cNvPr>
                <p14:cNvContentPartPr/>
                <p14:nvPr/>
              </p14:nvContentPartPr>
              <p14:xfrm>
                <a:off x="252773" y="6217305"/>
                <a:ext cx="396000" cy="595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01A8616-980F-374B-95C7-95415721899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8453" y="6212985"/>
                  <a:ext cx="40464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6FB0A86-99A0-6B4E-AFE3-FC9FFBB01443}"/>
                    </a:ext>
                  </a:extLst>
                </p14:cNvPr>
                <p14:cNvContentPartPr/>
                <p14:nvPr/>
              </p14:nvContentPartPr>
              <p14:xfrm>
                <a:off x="22373" y="6239625"/>
                <a:ext cx="726480" cy="657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6FB0A86-99A0-6B4E-AFE3-FC9FFBB0144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-40267" y="6176625"/>
                  <a:ext cx="852120" cy="7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7BDB271-7109-3C49-BDAE-C1DAADE2AA02}"/>
                    </a:ext>
                  </a:extLst>
                </p14:cNvPr>
                <p14:cNvContentPartPr/>
                <p14:nvPr/>
              </p14:nvContentPartPr>
              <p14:xfrm>
                <a:off x="285173" y="6870705"/>
                <a:ext cx="374040" cy="77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7BDB271-7109-3C49-BDAE-C1DAADE2AA0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2533" y="6808065"/>
                  <a:ext cx="499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83E8A94-33C5-CD4C-A349-835CF290A475}"/>
                    </a:ext>
                  </a:extLst>
                </p14:cNvPr>
                <p14:cNvContentPartPr/>
                <p14:nvPr/>
              </p14:nvContentPartPr>
              <p14:xfrm>
                <a:off x="344573" y="6847665"/>
                <a:ext cx="1475640" cy="70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83E8A94-33C5-CD4C-A349-835CF290A47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1573" y="6784665"/>
                  <a:ext cx="1601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F9C3AA2-161B-EC43-A984-713FD5F6B4BC}"/>
                    </a:ext>
                  </a:extLst>
                </p14:cNvPr>
                <p14:cNvContentPartPr/>
                <p14:nvPr/>
              </p14:nvContentPartPr>
              <p14:xfrm>
                <a:off x="767573" y="6221265"/>
                <a:ext cx="7200" cy="11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F9C3AA2-161B-EC43-A984-713FD5F6B4B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4933" y="6158625"/>
                  <a:ext cx="132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5255CDE-3AE5-F343-901B-5C5E70356495}"/>
                    </a:ext>
                  </a:extLst>
                </p14:cNvPr>
                <p14:cNvContentPartPr/>
                <p14:nvPr/>
              </p14:nvContentPartPr>
              <p14:xfrm>
                <a:off x="818693" y="6217305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5255CDE-3AE5-F343-901B-5C5E7035649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56053" y="615430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1F63E0A-AB26-934B-9024-45DC6E31FC76}"/>
                    </a:ext>
                  </a:extLst>
                </p14:cNvPr>
                <p14:cNvContentPartPr/>
                <p14:nvPr/>
              </p14:nvContentPartPr>
              <p14:xfrm>
                <a:off x="881333" y="6218745"/>
                <a:ext cx="36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1F63E0A-AB26-934B-9024-45DC6E31FC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8693" y="615574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A23BBD1-BC7D-884B-8C55-B258B6228E76}"/>
                    </a:ext>
                  </a:extLst>
                </p14:cNvPr>
                <p14:cNvContentPartPr/>
                <p14:nvPr/>
              </p14:nvContentPartPr>
              <p14:xfrm>
                <a:off x="839213" y="6222705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A23BBD1-BC7D-884B-8C55-B258B6228E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6213" y="615970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F9F03E9-D00B-014F-894C-D2663938C0F0}"/>
                    </a:ext>
                  </a:extLst>
                </p14:cNvPr>
                <p14:cNvContentPartPr/>
                <p14:nvPr/>
              </p14:nvContentPartPr>
              <p14:xfrm>
                <a:off x="850373" y="6217305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F9F03E9-D00B-014F-894C-D2663938C0F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7733" y="615466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259D47F-4FA9-5646-849D-74A9698607FE}"/>
                    </a:ext>
                  </a:extLst>
                </p14:cNvPr>
                <p14:cNvContentPartPr/>
                <p14:nvPr/>
              </p14:nvContentPartPr>
              <p14:xfrm>
                <a:off x="861893" y="6207225"/>
                <a:ext cx="3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259D47F-4FA9-5646-849D-74A9698607F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98893" y="61442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E009953-C0B5-0843-9847-ADBF821C7158}"/>
                    </a:ext>
                  </a:extLst>
                </p14:cNvPr>
                <p14:cNvContentPartPr/>
                <p14:nvPr/>
              </p14:nvContentPartPr>
              <p14:xfrm>
                <a:off x="882053" y="6203265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E009953-C0B5-0843-9847-ADBF821C715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413" y="61406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EC20401-AD3D-B745-9B13-46BB082649AA}"/>
                    </a:ext>
                  </a:extLst>
                </p14:cNvPr>
                <p14:cNvContentPartPr/>
                <p14:nvPr/>
              </p14:nvContentPartPr>
              <p14:xfrm>
                <a:off x="907613" y="6200745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EC20401-AD3D-B745-9B13-46BB082649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4613" y="613774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596BC67-365F-3B4F-9C25-07D5A0C21994}"/>
                    </a:ext>
                  </a:extLst>
                </p14:cNvPr>
                <p14:cNvContentPartPr/>
                <p14:nvPr/>
              </p14:nvContentPartPr>
              <p14:xfrm>
                <a:off x="913733" y="6198225"/>
                <a:ext cx="360" cy="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596BC67-365F-3B4F-9C25-07D5A0C2199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1093" y="61352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5C05AEB-01B5-D742-B25C-D9E63EBE3F8F}"/>
                    </a:ext>
                  </a:extLst>
                </p14:cNvPr>
                <p14:cNvContentPartPr/>
                <p14:nvPr/>
              </p14:nvContentPartPr>
              <p14:xfrm>
                <a:off x="933893" y="6196425"/>
                <a:ext cx="360" cy="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5C05AEB-01B5-D742-B25C-D9E63EBE3F8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1253" y="613378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72F0E9E-3684-AA43-B1EB-1EC6D76C35C1}"/>
                    </a:ext>
                  </a:extLst>
                </p14:cNvPr>
                <p14:cNvContentPartPr/>
                <p14:nvPr/>
              </p14:nvContentPartPr>
              <p14:xfrm>
                <a:off x="961253" y="6197505"/>
                <a:ext cx="36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72F0E9E-3684-AA43-B1EB-1EC6D76C35C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8613" y="613450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A1103FC-326B-C749-BC83-73AB52629D1F}"/>
                    </a:ext>
                  </a:extLst>
                </p14:cNvPr>
                <p14:cNvContentPartPr/>
                <p14:nvPr/>
              </p14:nvContentPartPr>
              <p14:xfrm>
                <a:off x="965213" y="6196065"/>
                <a:ext cx="15480" cy="1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A1103FC-326B-C749-BC83-73AB52629D1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02213" y="6133425"/>
                  <a:ext cx="1411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CBD53FB-D076-6D43-9768-F6DF1C3EBB83}"/>
                    </a:ext>
                  </a:extLst>
                </p14:cNvPr>
                <p14:cNvContentPartPr/>
                <p14:nvPr/>
              </p14:nvContentPartPr>
              <p14:xfrm>
                <a:off x="992933" y="6192105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CBD53FB-D076-6D43-9768-F6DF1C3EBB8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9933" y="612946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F04F3C0-7FC8-7C4E-925E-BA710E4BCFFE}"/>
                    </a:ext>
                  </a:extLst>
                </p14:cNvPr>
                <p14:cNvContentPartPr/>
                <p14:nvPr/>
              </p14:nvContentPartPr>
              <p14:xfrm>
                <a:off x="999053" y="6193545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F04F3C0-7FC8-7C4E-925E-BA710E4BCFF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6413" y="613054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8BAC9A8-4580-E143-A8F8-FD99DF8DD8DF}"/>
                    </a:ext>
                  </a:extLst>
                </p14:cNvPr>
                <p14:cNvContentPartPr/>
                <p14:nvPr/>
              </p14:nvContentPartPr>
              <p14:xfrm>
                <a:off x="1014173" y="6193545"/>
                <a:ext cx="360" cy="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8BAC9A8-4580-E143-A8F8-FD99DF8DD8D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51533" y="613054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A5CD52C-6EF4-484E-A670-34F1F1F58CB5}"/>
                    </a:ext>
                  </a:extLst>
                </p14:cNvPr>
                <p14:cNvContentPartPr/>
                <p14:nvPr/>
              </p14:nvContentPartPr>
              <p14:xfrm>
                <a:off x="1029653" y="6193545"/>
                <a:ext cx="1404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A5CD52C-6EF4-484E-A670-34F1F1F58C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66653" y="6130545"/>
                  <a:ext cx="139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26B2980-5713-D946-AC68-69E5CC0EEA21}"/>
                    </a:ext>
                  </a:extLst>
                </p14:cNvPr>
                <p14:cNvContentPartPr/>
                <p14:nvPr/>
              </p14:nvContentPartPr>
              <p14:xfrm>
                <a:off x="1044413" y="6193545"/>
                <a:ext cx="14400" cy="1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26B2980-5713-D946-AC68-69E5CC0EEA2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81773" y="6130545"/>
                  <a:ext cx="140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1CBB4EF-CB4C-C64E-9593-67173A15A9DC}"/>
                    </a:ext>
                  </a:extLst>
                </p14:cNvPr>
                <p14:cNvContentPartPr/>
                <p14:nvPr/>
              </p14:nvContentPartPr>
              <p14:xfrm>
                <a:off x="1073573" y="6196065"/>
                <a:ext cx="36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1CBB4EF-CB4C-C64E-9593-67173A15A9D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10573" y="61334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6C1DE8D-E470-034E-8803-B3563AFD4195}"/>
                    </a:ext>
                  </a:extLst>
                </p14:cNvPr>
                <p14:cNvContentPartPr/>
                <p14:nvPr/>
              </p14:nvContentPartPr>
              <p14:xfrm>
                <a:off x="1087253" y="6198585"/>
                <a:ext cx="3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6C1DE8D-E470-034E-8803-B3563AFD419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24253" y="613594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734C90C-B454-EC43-BFED-19F4DF226A6F}"/>
                    </a:ext>
                  </a:extLst>
                </p14:cNvPr>
                <p14:cNvContentPartPr/>
                <p14:nvPr/>
              </p14:nvContentPartPr>
              <p14:xfrm>
                <a:off x="1117493" y="6202545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734C90C-B454-EC43-BFED-19F4DF226A6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54853" y="613954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14BFABD-9F15-F040-B3A2-74A68D6CB49A}"/>
                    </a:ext>
                  </a:extLst>
                </p14:cNvPr>
                <p14:cNvContentPartPr/>
                <p14:nvPr/>
              </p14:nvContentPartPr>
              <p14:xfrm>
                <a:off x="1126493" y="6205065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14BFABD-9F15-F040-B3A2-74A68D6CB49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3853" y="614206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B4C0E31-DD72-6342-8E73-671710D6E815}"/>
                    </a:ext>
                  </a:extLst>
                </p14:cNvPr>
                <p14:cNvContentPartPr/>
                <p14:nvPr/>
              </p14:nvContentPartPr>
              <p14:xfrm>
                <a:off x="1109213" y="6199305"/>
                <a:ext cx="34200" cy="1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B4C0E31-DD72-6342-8E73-671710D6E81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46573" y="6136305"/>
                  <a:ext cx="159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8EC1047-AAC3-3E4D-8AFD-5D395BFBB70D}"/>
                    </a:ext>
                  </a:extLst>
                </p14:cNvPr>
                <p14:cNvContentPartPr/>
                <p14:nvPr/>
              </p14:nvContentPartPr>
              <p14:xfrm>
                <a:off x="1057373" y="6200385"/>
                <a:ext cx="2304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8EC1047-AAC3-3E4D-8AFD-5D395BFBB70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94373" y="6137745"/>
                  <a:ext cx="148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BD34561-A504-6146-926B-E7B177B627FF}"/>
                    </a:ext>
                  </a:extLst>
                </p14:cNvPr>
                <p14:cNvContentPartPr/>
                <p14:nvPr/>
              </p14:nvContentPartPr>
              <p14:xfrm>
                <a:off x="991853" y="6200385"/>
                <a:ext cx="3204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BD34561-A504-6146-926B-E7B177B627F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29213" y="6137745"/>
                  <a:ext cx="157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4BF1B4B-0A5E-5840-BD26-6DCF1DFCCDC7}"/>
                    </a:ext>
                  </a:extLst>
                </p14:cNvPr>
                <p14:cNvContentPartPr/>
                <p14:nvPr/>
              </p14:nvContentPartPr>
              <p14:xfrm>
                <a:off x="938213" y="6200385"/>
                <a:ext cx="36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4BF1B4B-0A5E-5840-BD26-6DCF1DFCCDC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5213" y="613774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F8D25C6-42B3-B841-9A02-92432A44DAD5}"/>
                    </a:ext>
                  </a:extLst>
                </p14:cNvPr>
                <p14:cNvContentPartPr/>
                <p14:nvPr/>
              </p14:nvContentPartPr>
              <p14:xfrm>
                <a:off x="862253" y="6200385"/>
                <a:ext cx="54360" cy="9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F8D25C6-42B3-B841-9A02-92432A44DAD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9613" y="6137745"/>
                  <a:ext cx="180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6FAB924-20E5-BD4E-8874-417C3F8B12AC}"/>
                    </a:ext>
                  </a:extLst>
                </p14:cNvPr>
                <p14:cNvContentPartPr/>
                <p14:nvPr/>
              </p14:nvContentPartPr>
              <p14:xfrm>
                <a:off x="827693" y="6211905"/>
                <a:ext cx="36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6FAB924-20E5-BD4E-8874-417C3F8B12A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5053" y="614890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22E2C1D-2F86-EF4C-A15D-98DDD1C0CB44}"/>
                    </a:ext>
                  </a:extLst>
                </p14:cNvPr>
                <p14:cNvContentPartPr/>
                <p14:nvPr/>
              </p14:nvContentPartPr>
              <p14:xfrm>
                <a:off x="812213" y="6216945"/>
                <a:ext cx="36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22E2C1D-2F86-EF4C-A15D-98DDD1C0CB4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9573" y="615394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B3F6D5A-6940-AB45-89FB-B0251A913537}"/>
                    </a:ext>
                  </a:extLst>
                </p14:cNvPr>
                <p14:cNvContentPartPr/>
                <p14:nvPr/>
              </p14:nvContentPartPr>
              <p14:xfrm>
                <a:off x="897533" y="6198945"/>
                <a:ext cx="12240" cy="7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B3F6D5A-6940-AB45-89FB-B0251A91353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34893" y="6135945"/>
                  <a:ext cx="137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16B0AE4-82F4-C543-9E51-15C733036611}"/>
                    </a:ext>
                  </a:extLst>
                </p14:cNvPr>
                <p14:cNvContentPartPr/>
                <p14:nvPr/>
              </p14:nvContentPartPr>
              <p14:xfrm>
                <a:off x="920573" y="6193545"/>
                <a:ext cx="18000" cy="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16B0AE4-82F4-C543-9E51-15C73303661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57573" y="6130545"/>
                  <a:ext cx="143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BFD901C-F70A-CF48-B8D0-EA986459C0EE}"/>
                    </a:ext>
                  </a:extLst>
                </p14:cNvPr>
                <p14:cNvContentPartPr/>
                <p14:nvPr/>
              </p14:nvContentPartPr>
              <p14:xfrm>
                <a:off x="953333" y="6193545"/>
                <a:ext cx="360" cy="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BFD901C-F70A-CF48-B8D0-EA986459C0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0333" y="613054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B940ACB-7DE1-DE46-8477-5650A802E2E6}"/>
                    </a:ext>
                  </a:extLst>
                </p14:cNvPr>
                <p14:cNvContentPartPr/>
                <p14:nvPr/>
              </p14:nvContentPartPr>
              <p14:xfrm>
                <a:off x="975653" y="6192105"/>
                <a:ext cx="1440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B940ACB-7DE1-DE46-8477-5650A802E2E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2653" y="6129465"/>
                  <a:ext cx="140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9132686-F506-124A-8205-C0029B3A87CA}"/>
                    </a:ext>
                  </a:extLst>
                </p14:cNvPr>
                <p14:cNvContentPartPr/>
                <p14:nvPr/>
              </p14:nvContentPartPr>
              <p14:xfrm>
                <a:off x="1002293" y="6192105"/>
                <a:ext cx="1908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9132686-F506-124A-8205-C0029B3A87C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39293" y="6129465"/>
                  <a:ext cx="144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97439BE-5CA9-BF45-B6E2-2F3D5AC654AB}"/>
                    </a:ext>
                  </a:extLst>
                </p14:cNvPr>
                <p14:cNvContentPartPr/>
                <p14:nvPr/>
              </p14:nvContentPartPr>
              <p14:xfrm>
                <a:off x="1036133" y="6187785"/>
                <a:ext cx="36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97439BE-5CA9-BF45-B6E2-2F3D5AC654A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73133" y="612514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FD941AE-144C-AA45-8BB2-FF9A1DB970D6}"/>
                    </a:ext>
                  </a:extLst>
                </p14:cNvPr>
                <p14:cNvContentPartPr/>
                <p14:nvPr/>
              </p14:nvContentPartPr>
              <p14:xfrm>
                <a:off x="1048733" y="6186705"/>
                <a:ext cx="36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FD941AE-144C-AA45-8BB2-FF9A1DB970D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5733" y="612370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EEDE4AB-06CF-5345-BDE7-5FD0CD86B6D8}"/>
                    </a:ext>
                  </a:extLst>
                </p14:cNvPr>
                <p14:cNvContentPartPr/>
                <p14:nvPr/>
              </p14:nvContentPartPr>
              <p14:xfrm>
                <a:off x="1058813" y="6181665"/>
                <a:ext cx="1800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EEDE4AB-06CF-5345-BDE7-5FD0CD86B6D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95813" y="6118665"/>
                  <a:ext cx="143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C0647F6-BA7B-0048-88CB-D35481AA147A}"/>
                    </a:ext>
                  </a:extLst>
                </p14:cNvPr>
                <p14:cNvContentPartPr/>
                <p14:nvPr/>
              </p14:nvContentPartPr>
              <p14:xfrm>
                <a:off x="1112813" y="6191385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C0647F6-BA7B-0048-88CB-D35481AA147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49813" y="612874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72CBF89-7EBB-6041-9A50-856B2536F6AE}"/>
                    </a:ext>
                  </a:extLst>
                </p14:cNvPr>
                <p14:cNvContentPartPr/>
                <p14:nvPr/>
              </p14:nvContentPartPr>
              <p14:xfrm>
                <a:off x="1113893" y="6191385"/>
                <a:ext cx="20160" cy="5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72CBF89-7EBB-6041-9A50-856B2536F6A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51253" y="6128745"/>
                  <a:ext cx="1458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AA7C226-1ED6-5344-96CF-F449FDF9A5C1}"/>
                    </a:ext>
                  </a:extLst>
                </p14:cNvPr>
                <p14:cNvContentPartPr/>
                <p14:nvPr/>
              </p14:nvContentPartPr>
              <p14:xfrm>
                <a:off x="1159253" y="6197145"/>
                <a:ext cx="3132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AA7C226-1ED6-5344-96CF-F449FDF9A5C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6613" y="6134505"/>
                  <a:ext cx="1569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22E9749-DD02-4F47-A4AA-6A5E424D21CB}"/>
                    </a:ext>
                  </a:extLst>
                </p14:cNvPr>
                <p14:cNvContentPartPr/>
                <p14:nvPr/>
              </p14:nvContentPartPr>
              <p14:xfrm>
                <a:off x="1191653" y="6197145"/>
                <a:ext cx="36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22E9749-DD02-4F47-A4AA-6A5E424D21C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28653" y="613450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B5766DC-55C3-DA42-AF6D-A16A36EC2F33}"/>
                    </a:ext>
                  </a:extLst>
                </p14:cNvPr>
                <p14:cNvContentPartPr/>
                <p14:nvPr/>
              </p14:nvContentPartPr>
              <p14:xfrm>
                <a:off x="1201733" y="6203625"/>
                <a:ext cx="20520" cy="7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B5766DC-55C3-DA42-AF6D-A16A36EC2F3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38733" y="6140625"/>
                  <a:ext cx="1461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76D55B7-C13E-794C-843A-B6EF7D31B8ED}"/>
                    </a:ext>
                  </a:extLst>
                </p14:cNvPr>
                <p14:cNvContentPartPr/>
                <p14:nvPr/>
              </p14:nvContentPartPr>
              <p14:xfrm>
                <a:off x="1238093" y="6212985"/>
                <a:ext cx="12960" cy="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76D55B7-C13E-794C-843A-B6EF7D31B8E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75093" y="6150345"/>
                  <a:ext cx="138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152744C-B92B-9B47-AEEE-AAB70B992875}"/>
                    </a:ext>
                  </a:extLst>
                </p14:cNvPr>
                <p14:cNvContentPartPr/>
                <p14:nvPr/>
              </p14:nvContentPartPr>
              <p14:xfrm>
                <a:off x="1255733" y="6215505"/>
                <a:ext cx="23760" cy="7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152744C-B92B-9B47-AEEE-AAB70B99287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93093" y="6152865"/>
                  <a:ext cx="149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20BA429-33F9-5741-9A6E-77966236CC61}"/>
                    </a:ext>
                  </a:extLst>
                </p14:cNvPr>
                <p14:cNvContentPartPr/>
                <p14:nvPr/>
              </p14:nvContentPartPr>
              <p14:xfrm>
                <a:off x="1290653" y="6224865"/>
                <a:ext cx="360" cy="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20BA429-33F9-5741-9A6E-77966236CC6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27653" y="616186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BBBB161-ED73-244D-BDA9-CB292025D3B7}"/>
                    </a:ext>
                  </a:extLst>
                </p14:cNvPr>
                <p14:cNvContentPartPr/>
                <p14:nvPr/>
              </p14:nvContentPartPr>
              <p14:xfrm>
                <a:off x="1300733" y="6224865"/>
                <a:ext cx="360" cy="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BBBB161-ED73-244D-BDA9-CB292025D3B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38093" y="616186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5F19EA4-BFCA-744C-AFA2-054CDD8B8B13}"/>
                    </a:ext>
                  </a:extLst>
                </p14:cNvPr>
                <p14:cNvContentPartPr/>
                <p14:nvPr/>
              </p14:nvContentPartPr>
              <p14:xfrm>
                <a:off x="1310813" y="6225945"/>
                <a:ext cx="27000" cy="2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5F19EA4-BFCA-744C-AFA2-054CDD8B8B1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248173" y="6163305"/>
                  <a:ext cx="152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3526DB8-15E2-BF4E-9AA9-16EFE2D422BE}"/>
                    </a:ext>
                  </a:extLst>
                </p14:cNvPr>
                <p14:cNvContentPartPr/>
                <p14:nvPr/>
              </p14:nvContentPartPr>
              <p14:xfrm>
                <a:off x="1339973" y="6230985"/>
                <a:ext cx="360" cy="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3526DB8-15E2-BF4E-9AA9-16EFE2D422B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77333" y="616834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0975246-3BA8-8C46-A0F6-51C933CABC96}"/>
                    </a:ext>
                  </a:extLst>
                </p14:cNvPr>
                <p14:cNvContentPartPr/>
                <p14:nvPr/>
              </p14:nvContentPartPr>
              <p14:xfrm>
                <a:off x="1354013" y="6234945"/>
                <a:ext cx="23040" cy="1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0975246-3BA8-8C46-A0F6-51C933CABC9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91373" y="6172305"/>
                  <a:ext cx="148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C290294-BD22-3446-8626-DF164A256236}"/>
                    </a:ext>
                  </a:extLst>
                </p14:cNvPr>
                <p14:cNvContentPartPr/>
                <p14:nvPr/>
              </p14:nvContentPartPr>
              <p14:xfrm>
                <a:off x="1387853" y="6239985"/>
                <a:ext cx="33480" cy="5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C290294-BD22-3446-8626-DF164A25623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25213" y="6177345"/>
                  <a:ext cx="159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BA05841-334D-ED4A-8978-11AC3AF4F206}"/>
                    </a:ext>
                  </a:extLst>
                </p14:cNvPr>
                <p14:cNvContentPartPr/>
                <p14:nvPr/>
              </p14:nvContentPartPr>
              <p14:xfrm>
                <a:off x="1424933" y="6245025"/>
                <a:ext cx="360" cy="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BA05841-334D-ED4A-8978-11AC3AF4F2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61933" y="618238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D20F439-CFAE-704D-A340-CA048A27BD02}"/>
                    </a:ext>
                  </a:extLst>
                </p14:cNvPr>
                <p14:cNvContentPartPr/>
                <p14:nvPr/>
              </p14:nvContentPartPr>
              <p14:xfrm>
                <a:off x="1325213" y="6219825"/>
                <a:ext cx="360" cy="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D20F439-CFAE-704D-A340-CA048A27BD0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62573" y="615718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1809DE3-9FA4-BA45-B173-26A5E370200E}"/>
                    </a:ext>
                  </a:extLst>
                </p14:cNvPr>
                <p14:cNvContentPartPr/>
                <p14:nvPr/>
              </p14:nvContentPartPr>
              <p14:xfrm>
                <a:off x="1360133" y="6231345"/>
                <a:ext cx="360" cy="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1809DE3-9FA4-BA45-B173-26A5E370200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97493" y="616870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B1F2828-352E-BC48-8AF3-2895E5DF02AE}"/>
                    </a:ext>
                  </a:extLst>
                </p14:cNvPr>
                <p14:cNvContentPartPr/>
                <p14:nvPr/>
              </p14:nvContentPartPr>
              <p14:xfrm>
                <a:off x="1361213" y="6231705"/>
                <a:ext cx="360" cy="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B1F2828-352E-BC48-8AF3-2895E5DF02A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98213" y="616906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BE94CF1-C1E5-EA4A-B08C-C6C365C6AC0F}"/>
                    </a:ext>
                  </a:extLst>
                </p14:cNvPr>
                <p14:cNvContentPartPr/>
                <p14:nvPr/>
              </p14:nvContentPartPr>
              <p14:xfrm>
                <a:off x="1288133" y="6234225"/>
                <a:ext cx="360" cy="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BE94CF1-C1E5-EA4A-B08C-C6C365C6AC0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25133" y="61712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4EB0015-5EA3-B044-A932-E3A5D1DA576B}"/>
                    </a:ext>
                  </a:extLst>
                </p14:cNvPr>
                <p14:cNvContentPartPr/>
                <p14:nvPr/>
              </p14:nvContentPartPr>
              <p14:xfrm>
                <a:off x="780173" y="6184185"/>
                <a:ext cx="958320" cy="248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4EB0015-5EA3-B044-A932-E3A5D1DA576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17173" y="6121185"/>
                  <a:ext cx="10839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D8BFC24-6116-5941-92F3-1927BF563C2B}"/>
                    </a:ext>
                  </a:extLst>
                </p14:cNvPr>
                <p14:cNvContentPartPr/>
                <p14:nvPr/>
              </p14:nvContentPartPr>
              <p14:xfrm>
                <a:off x="1493333" y="6267705"/>
                <a:ext cx="319680" cy="186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D8BFC24-6116-5941-92F3-1927BF563C2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430693" y="6205065"/>
                  <a:ext cx="4453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F1F55BF-6B48-8E4D-B2DF-5A903C44C90C}"/>
                    </a:ext>
                  </a:extLst>
                </p14:cNvPr>
                <p14:cNvContentPartPr/>
                <p14:nvPr/>
              </p14:nvContentPartPr>
              <p14:xfrm>
                <a:off x="409733" y="6337905"/>
                <a:ext cx="1508040" cy="600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F1F55BF-6B48-8E4D-B2DF-5A903C44C90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46733" y="6275265"/>
                  <a:ext cx="1633680" cy="72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F6F9C73-340F-7040-BF29-E44794B9B798}"/>
                  </a:ext>
                </a:extLst>
              </p14:cNvPr>
              <p14:cNvContentPartPr/>
              <p14:nvPr/>
            </p14:nvContentPartPr>
            <p14:xfrm>
              <a:off x="5806133" y="6313425"/>
              <a:ext cx="496080" cy="5954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F6F9C73-340F-7040-BF29-E44794B9B798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743133" y="6250425"/>
                <a:ext cx="62172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1E3035C-0DE9-1946-B5FC-8616BEB0AB4E}"/>
                  </a:ext>
                </a:extLst>
              </p14:cNvPr>
              <p14:cNvContentPartPr/>
              <p14:nvPr/>
            </p14:nvContentPartPr>
            <p14:xfrm>
              <a:off x="6118973" y="6207585"/>
              <a:ext cx="1524600" cy="7110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1E3035C-0DE9-1946-B5FC-8616BEB0AB4E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056333" y="6144585"/>
                <a:ext cx="1650240" cy="83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732A65F-F948-CE41-9074-06E9FB08D000}"/>
              </a:ext>
            </a:extLst>
          </p:cNvPr>
          <p:cNvGrpSpPr/>
          <p:nvPr/>
        </p:nvGrpSpPr>
        <p:grpSpPr>
          <a:xfrm>
            <a:off x="5805773" y="6189225"/>
            <a:ext cx="1757520" cy="735120"/>
            <a:chOff x="5805773" y="6189225"/>
            <a:chExt cx="1757520" cy="73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C9359F2-2F1F-1C41-8B25-0327CF81E0B5}"/>
                    </a:ext>
                  </a:extLst>
                </p14:cNvPr>
                <p14:cNvContentPartPr/>
                <p14:nvPr/>
              </p14:nvContentPartPr>
              <p14:xfrm>
                <a:off x="5942933" y="6278145"/>
                <a:ext cx="1541880" cy="646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C9359F2-2F1F-1C41-8B25-0327CF81E0B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879933" y="6215145"/>
                  <a:ext cx="1667520" cy="77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B9C0251-9E90-4B4D-9FD9-D17F15B58B67}"/>
                    </a:ext>
                  </a:extLst>
                </p14:cNvPr>
                <p14:cNvContentPartPr/>
                <p14:nvPr/>
              </p14:nvContentPartPr>
              <p14:xfrm>
                <a:off x="5858333" y="6599265"/>
                <a:ext cx="379800" cy="197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B9C0251-9E90-4B4D-9FD9-D17F15B58B6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795693" y="6536625"/>
                  <a:ext cx="5054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D6DA108-8620-F449-B494-48D780808EC2}"/>
                    </a:ext>
                  </a:extLst>
                </p14:cNvPr>
                <p14:cNvContentPartPr/>
                <p14:nvPr/>
              </p14:nvContentPartPr>
              <p14:xfrm>
                <a:off x="5862653" y="6270945"/>
                <a:ext cx="781920" cy="338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D6DA108-8620-F449-B494-48D780808EC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799653" y="6208305"/>
                  <a:ext cx="9075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15A9423-5CA5-0443-8C6D-FE2EED7547C0}"/>
                    </a:ext>
                  </a:extLst>
                </p14:cNvPr>
                <p14:cNvContentPartPr/>
                <p14:nvPr/>
              </p14:nvContentPartPr>
              <p14:xfrm>
                <a:off x="5805773" y="6189225"/>
                <a:ext cx="1757520" cy="654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15A9423-5CA5-0443-8C6D-FE2EED7547C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742773" y="6126585"/>
                  <a:ext cx="1883160" cy="780120"/>
                </a:xfrm>
                <a:prstGeom prst="rect">
                  <a:avLst/>
                </a:prstGeom>
              </p:spPr>
            </p:pic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3180024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Tm="6654">
        <p:sndAc>
          <p:stSnd>
            <p:snd r:embed="rId3" name="breeze.wav"/>
          </p:stSnd>
        </p:sndAc>
      </p:transition>
    </mc:Choice>
    <mc:Fallback>
      <p:transition spd="slow" advTm="6654">
        <p:sndAc>
          <p:stSnd>
            <p:snd r:embed="rId3" name="breez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647888-74FB-7D46-936F-34C9B88127A7}"/>
              </a:ext>
            </a:extLst>
          </p:cNvPr>
          <p:cNvSpPr/>
          <p:nvPr/>
        </p:nvSpPr>
        <p:spPr>
          <a:xfrm>
            <a:off x="0" y="-144079"/>
            <a:ext cx="12192000" cy="7231196"/>
          </a:xfrm>
          <a:prstGeom prst="rect">
            <a:avLst/>
          </a:prstGeom>
          <a:solidFill>
            <a:schemeClr val="accent4">
              <a:alpha val="72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C662FB-C1ED-BB4D-8F46-4EFA5C96D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112" y="154588"/>
            <a:ext cx="6770450" cy="8386331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920763C-5DAA-9642-AAFC-B7241E426D84}"/>
              </a:ext>
            </a:extLst>
          </p:cNvPr>
          <p:cNvSpPr/>
          <p:nvPr/>
        </p:nvSpPr>
        <p:spPr>
          <a:xfrm rot="20997641">
            <a:off x="5970312" y="981307"/>
            <a:ext cx="5168590" cy="11987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52C6750-7574-C44D-83CC-4EFB5C98D880}"/>
              </a:ext>
            </a:extLst>
          </p:cNvPr>
          <p:cNvSpPr/>
          <p:nvPr/>
        </p:nvSpPr>
        <p:spPr>
          <a:xfrm rot="21149819">
            <a:off x="8196146" y="2352908"/>
            <a:ext cx="2832410" cy="4348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8FF620-0BCA-954D-8CD6-4078926FAE31}"/>
              </a:ext>
            </a:extLst>
          </p:cNvPr>
          <p:cNvSpPr txBox="1"/>
          <p:nvPr/>
        </p:nvSpPr>
        <p:spPr>
          <a:xfrm rot="21319531">
            <a:off x="5169952" y="1256757"/>
            <a:ext cx="635097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367C2B"/>
                </a:solidFill>
              </a:rPr>
              <a:t>JD Farmer</a:t>
            </a:r>
          </a:p>
          <a:p>
            <a:pPr algn="ctr"/>
            <a:r>
              <a:rPr lang="en-US" sz="2400" dirty="0">
                <a:solidFill>
                  <a:srgbClr val="367C2B"/>
                </a:solidFill>
              </a:rPr>
              <a:t>Drive Safe, While Connected</a:t>
            </a:r>
            <a:endParaRPr lang="de-DE" sz="2400" dirty="0"/>
          </a:p>
        </p:txBody>
      </p:sp>
      <p:pic>
        <p:nvPicPr>
          <p:cNvPr id="19" name="صورة 10" descr="A close up of a sign&#10;&#10;Description automatically generated">
            <a:extLst>
              <a:ext uri="{FF2B5EF4-FFF2-40B4-BE49-F238E27FC236}">
                <a16:creationId xmlns:a16="http://schemas.microsoft.com/office/drawing/2014/main" id="{9069D3B1-BAC7-3247-8F6E-DB9DBF1A9B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6856">
            <a:off x="9511284" y="1215492"/>
            <a:ext cx="585856" cy="5624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B14B91-097C-3346-B56F-75B181E21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67390">
            <a:off x="6501869" y="1585793"/>
            <a:ext cx="638697" cy="4273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0B95C7E-C540-F344-B113-D3EF52BFE6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4292">
            <a:off x="-104379" y="2011803"/>
            <a:ext cx="5334000" cy="54483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D9BC54-D7DD-1149-A8B2-1A85D52E9A8B}"/>
              </a:ext>
            </a:extLst>
          </p:cNvPr>
          <p:cNvCxnSpPr>
            <a:cxnSpLocks/>
          </p:cNvCxnSpPr>
          <p:nvPr/>
        </p:nvCxnSpPr>
        <p:spPr>
          <a:xfrm flipV="1">
            <a:off x="5738556" y="326191"/>
            <a:ext cx="5579932" cy="114685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7D8D70-7EBC-6047-988C-4A1A5ACBEFE9}"/>
              </a:ext>
            </a:extLst>
          </p:cNvPr>
          <p:cNvCxnSpPr>
            <a:cxnSpLocks/>
          </p:cNvCxnSpPr>
          <p:nvPr/>
        </p:nvCxnSpPr>
        <p:spPr>
          <a:xfrm flipH="1">
            <a:off x="5554656" y="1457065"/>
            <a:ext cx="181825" cy="201445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2F369B-0E60-6B4F-9558-7B498C161C9A}"/>
              </a:ext>
            </a:extLst>
          </p:cNvPr>
          <p:cNvCxnSpPr>
            <a:cxnSpLocks/>
          </p:cNvCxnSpPr>
          <p:nvPr/>
        </p:nvCxnSpPr>
        <p:spPr>
          <a:xfrm flipV="1">
            <a:off x="5573414" y="2890116"/>
            <a:ext cx="5983356" cy="555141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5B765A-FAA8-E742-B8CE-4DD6D4DE88C2}"/>
              </a:ext>
            </a:extLst>
          </p:cNvPr>
          <p:cNvCxnSpPr>
            <a:cxnSpLocks/>
          </p:cNvCxnSpPr>
          <p:nvPr/>
        </p:nvCxnSpPr>
        <p:spPr>
          <a:xfrm flipH="1" flipV="1">
            <a:off x="11301642" y="326191"/>
            <a:ext cx="255128" cy="255834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B46B975-C7BB-8548-87CD-76A9B57FC611}"/>
                  </a:ext>
                </a:extLst>
              </p14:cNvPr>
              <p14:cNvContentPartPr/>
              <p14:nvPr/>
            </p14:nvContentPartPr>
            <p14:xfrm>
              <a:off x="2353013" y="4212825"/>
              <a:ext cx="283320" cy="140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B46B975-C7BB-8548-87CD-76A9B57FC61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35373" y="4195185"/>
                <a:ext cx="3189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8F2DB1D-473A-4A41-8CA5-D3ADBAC2AB04}"/>
                  </a:ext>
                </a:extLst>
              </p14:cNvPr>
              <p14:cNvContentPartPr/>
              <p14:nvPr/>
            </p14:nvContentPartPr>
            <p14:xfrm>
              <a:off x="2162213" y="4266825"/>
              <a:ext cx="430560" cy="5940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8F2DB1D-473A-4A41-8CA5-D3ADBAC2AB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4573" y="4248825"/>
                <a:ext cx="466200" cy="62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CEC24FE-D3BE-3E4D-ACE6-2B0E071020F7}"/>
                  </a:ext>
                </a:extLst>
              </p14:cNvPr>
              <p14:cNvContentPartPr/>
              <p14:nvPr/>
            </p14:nvContentPartPr>
            <p14:xfrm>
              <a:off x="2310893" y="4028505"/>
              <a:ext cx="950400" cy="1077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CEC24FE-D3BE-3E4D-ACE6-2B0E071020F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93253" y="4010865"/>
                <a:ext cx="986040" cy="11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44216EE-086A-C245-984D-C0C43EE9ED36}"/>
                  </a:ext>
                </a:extLst>
              </p14:cNvPr>
              <p14:cNvContentPartPr/>
              <p14:nvPr/>
            </p14:nvContentPartPr>
            <p14:xfrm>
              <a:off x="2189213" y="4321545"/>
              <a:ext cx="739080" cy="748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44216EE-086A-C245-984D-C0C43EE9ED3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71213" y="4303905"/>
                <a:ext cx="774720" cy="78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19F8A60-FCCF-2D4D-AC4C-F6BC7F0193A5}"/>
                  </a:ext>
                </a:extLst>
              </p14:cNvPr>
              <p14:cNvContentPartPr/>
              <p14:nvPr/>
            </p14:nvContentPartPr>
            <p14:xfrm>
              <a:off x="2435813" y="4061265"/>
              <a:ext cx="772560" cy="5378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19F8A60-FCCF-2D4D-AC4C-F6BC7F0193A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18173" y="4043625"/>
                <a:ext cx="808200" cy="57348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Online Media 1" descr="The_Farmer_In_The_Dell_Instrumental.mp3">
            <a:hlinkClick r:id="" action="ppaction://media"/>
            <a:extLst>
              <a:ext uri="{FF2B5EF4-FFF2-40B4-BE49-F238E27FC236}">
                <a16:creationId xmlns:a16="http://schemas.microsoft.com/office/drawing/2014/main" id="{781EFFBE-F2FD-234F-B8F6-222B9969F6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17250"/>
                </p14:media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48373" y="2139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76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Tm="2703">
        <p:sndAc>
          <p:stSnd>
            <p:snd r:embed="rId4" name="breeze.wav"/>
          </p:stSnd>
        </p:sndAc>
      </p:transition>
    </mc:Choice>
    <mc:Fallback>
      <p:transition spd="slow" advTm="2703">
        <p:sndAc>
          <p:stSnd>
            <p:snd r:embed="rId4" name="breez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" objId="2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Lightbulb and gear">
            <a:extLst>
              <a:ext uri="{FF2B5EF4-FFF2-40B4-BE49-F238E27FC236}">
                <a16:creationId xmlns:a16="http://schemas.microsoft.com/office/drawing/2014/main" id="{D1345ECF-DF33-8D4C-B3FD-ABB5CE2FDB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9607" y="1338469"/>
            <a:ext cx="5208104" cy="52081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E024EB-526D-4D47-B9D9-2A6080A0E65F}"/>
              </a:ext>
            </a:extLst>
          </p:cNvPr>
          <p:cNvSpPr txBox="1"/>
          <p:nvPr/>
        </p:nvSpPr>
        <p:spPr>
          <a:xfrm>
            <a:off x="8383101" y="3401342"/>
            <a:ext cx="3478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Show </a:t>
            </a:r>
            <a:r>
              <a:rPr lang="de-DE" sz="2400" dirty="0" err="1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Nearby</a:t>
            </a:r>
            <a:r>
              <a:rPr lang="de-DE" sz="2400" dirty="0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Fields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51D7231-8521-C843-9D9B-CA876205BAC3}"/>
              </a:ext>
            </a:extLst>
          </p:cNvPr>
          <p:cNvSpPr/>
          <p:nvPr/>
        </p:nvSpPr>
        <p:spPr>
          <a:xfrm>
            <a:off x="8366261" y="3313993"/>
            <a:ext cx="3152639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9972DAB-584A-FA43-8F67-FD583EA47544}"/>
              </a:ext>
            </a:extLst>
          </p:cNvPr>
          <p:cNvSpPr/>
          <p:nvPr/>
        </p:nvSpPr>
        <p:spPr>
          <a:xfrm>
            <a:off x="7691230" y="1762538"/>
            <a:ext cx="2663687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45AE76C-926F-9E40-9FE9-6279F3C6F258}"/>
              </a:ext>
            </a:extLst>
          </p:cNvPr>
          <p:cNvSpPr/>
          <p:nvPr/>
        </p:nvSpPr>
        <p:spPr>
          <a:xfrm>
            <a:off x="1404728" y="1762538"/>
            <a:ext cx="2663687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5326C03-C8BB-1C43-A0F4-B03BADDF3EA8}"/>
              </a:ext>
            </a:extLst>
          </p:cNvPr>
          <p:cNvSpPr/>
          <p:nvPr/>
        </p:nvSpPr>
        <p:spPr>
          <a:xfrm>
            <a:off x="563215" y="3313995"/>
            <a:ext cx="2876550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CAE620-A4F1-1D47-8485-1C4FC727F017}"/>
              </a:ext>
            </a:extLst>
          </p:cNvPr>
          <p:cNvSpPr/>
          <p:nvPr/>
        </p:nvSpPr>
        <p:spPr>
          <a:xfrm>
            <a:off x="819150" y="5274365"/>
            <a:ext cx="3340100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CEF17CF-DF22-B845-B9DA-2B31703AF31F}"/>
              </a:ext>
            </a:extLst>
          </p:cNvPr>
          <p:cNvSpPr/>
          <p:nvPr/>
        </p:nvSpPr>
        <p:spPr>
          <a:xfrm>
            <a:off x="7691230" y="5274365"/>
            <a:ext cx="2663687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13FCC1-D729-B346-928E-8A8DC1265DDA}"/>
              </a:ext>
            </a:extLst>
          </p:cNvPr>
          <p:cNvSpPr txBox="1"/>
          <p:nvPr/>
        </p:nvSpPr>
        <p:spPr>
          <a:xfrm>
            <a:off x="7843629" y="1845484"/>
            <a:ext cx="2358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Take</a:t>
            </a:r>
            <a:r>
              <a:rPr lang="de-DE" sz="2800" dirty="0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Notes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1B1819-32F4-F347-8A91-9F61FC88C28C}"/>
              </a:ext>
            </a:extLst>
          </p:cNvPr>
          <p:cNvSpPr txBox="1"/>
          <p:nvPr/>
        </p:nvSpPr>
        <p:spPr>
          <a:xfrm>
            <a:off x="1630015" y="1791613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  <a:cs typeface="Bangla Sangam MN" panose="02000000000000000000" pitchFamily="2" charset="0"/>
              </a:rPr>
              <a:t>Read Notes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608AEF-ABEA-C24D-BF1C-BBCBE9229918}"/>
              </a:ext>
            </a:extLst>
          </p:cNvPr>
          <p:cNvSpPr txBox="1"/>
          <p:nvPr/>
        </p:nvSpPr>
        <p:spPr>
          <a:xfrm>
            <a:off x="656532" y="3427718"/>
            <a:ext cx="3337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Get</a:t>
            </a:r>
            <a:r>
              <a:rPr lang="de-DE" sz="2400" dirty="0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Field Updates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397C22-56B2-FC49-90C1-29B5D22C4447}"/>
              </a:ext>
            </a:extLst>
          </p:cNvPr>
          <p:cNvSpPr txBox="1"/>
          <p:nvPr/>
        </p:nvSpPr>
        <p:spPr>
          <a:xfrm>
            <a:off x="819150" y="5365750"/>
            <a:ext cx="512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Receive</a:t>
            </a:r>
            <a:r>
              <a:rPr lang="de-DE" sz="2400" dirty="0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2400" dirty="0" err="1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Notifications</a:t>
            </a:r>
            <a:endParaRPr lang="de-DE" sz="2400" dirty="0">
              <a:solidFill>
                <a:srgbClr val="3A7915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8FFCB6-6974-6A45-8F8A-978810103202}"/>
              </a:ext>
            </a:extLst>
          </p:cNvPr>
          <p:cNvSpPr txBox="1"/>
          <p:nvPr/>
        </p:nvSpPr>
        <p:spPr>
          <a:xfrm>
            <a:off x="7843629" y="5365750"/>
            <a:ext cx="261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Get</a:t>
            </a:r>
            <a:r>
              <a:rPr lang="de-DE" sz="2400" dirty="0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Field </a:t>
            </a:r>
            <a:r>
              <a:rPr lang="de-DE" sz="2400" dirty="0" err="1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Flag</a:t>
            </a:r>
            <a:endParaRPr lang="de-DE" sz="2400" dirty="0">
              <a:solidFill>
                <a:srgbClr val="3A7915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5BA7E0-D97F-C24C-8F48-A552DD6C56D5}"/>
              </a:ext>
            </a:extLst>
          </p:cNvPr>
          <p:cNvSpPr txBox="1"/>
          <p:nvPr/>
        </p:nvSpPr>
        <p:spPr>
          <a:xfrm>
            <a:off x="6071" y="362402"/>
            <a:ext cx="11855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err="1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We</a:t>
            </a:r>
            <a:r>
              <a:rPr lang="de-DE" sz="4000" dirty="0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have</a:t>
            </a:r>
            <a:r>
              <a:rPr lang="de-DE" sz="4000" dirty="0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an App </a:t>
            </a:r>
            <a:r>
              <a:rPr lang="de-DE" sz="4000" dirty="0" err="1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for</a:t>
            </a:r>
            <a:r>
              <a:rPr lang="de-DE" sz="4000" dirty="0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you</a:t>
            </a:r>
            <a:r>
              <a:rPr lang="de-DE" sz="4000" dirty="0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!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AF33CD0-9592-0A44-A425-04AAD059117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70" y="2827642"/>
            <a:ext cx="1796671" cy="17233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2620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Tm="9311">
        <p:sndAc>
          <p:stSnd>
            <p:snd r:embed="rId5" name="breeze.wav"/>
          </p:stSnd>
        </p:sndAc>
      </p:transition>
    </mc:Choice>
    <mc:Fallback>
      <p:transition spd="slow" advTm="9311">
        <p:sndAc>
          <p:stSnd>
            <p:snd r:embed="rId5" name="breez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/>
      <p:bldP spid="29" grpId="0"/>
      <p:bldP spid="30" grpId="0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1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42E783-17BA-2043-A32A-BD125E331A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73958" y="4442535"/>
            <a:ext cx="1363312" cy="715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F4A040-126F-A942-B063-C97D55FFC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292" y="1838348"/>
            <a:ext cx="2962057" cy="2962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40ED8-AA52-DA45-8E4B-EA273951A3B8}"/>
              </a:ext>
            </a:extLst>
          </p:cNvPr>
          <p:cNvSpPr txBox="1"/>
          <p:nvPr/>
        </p:nvSpPr>
        <p:spPr>
          <a:xfrm>
            <a:off x="6071" y="362402"/>
            <a:ext cx="11855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Bring </a:t>
            </a:r>
            <a:r>
              <a:rPr lang="de-DE" sz="4000" dirty="0" err="1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your</a:t>
            </a:r>
            <a:r>
              <a:rPr lang="de-DE" sz="4000" dirty="0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office</a:t>
            </a:r>
            <a:r>
              <a:rPr lang="de-DE" sz="4000" dirty="0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to</a:t>
            </a:r>
            <a:r>
              <a:rPr lang="de-DE" sz="4000" dirty="0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your</a:t>
            </a:r>
            <a:r>
              <a:rPr lang="de-DE" sz="4000" dirty="0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car</a:t>
            </a:r>
            <a:r>
              <a:rPr lang="de-DE" sz="4000" dirty="0">
                <a:solidFill>
                  <a:srgbClr val="3A791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!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E4DF4D5-B1D7-FD4A-B660-A2F10F6F0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623" y="1583931"/>
            <a:ext cx="6205077" cy="3731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6068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Tm="3832">
        <p:sndAc>
          <p:stSnd>
            <p:snd r:embed="rId2" name="breeze.wav"/>
          </p:stSnd>
        </p:sndAc>
      </p:transition>
    </mc:Choice>
    <mc:Fallback>
      <p:transition spd="slow" advTm="3832">
        <p:sndAc>
          <p:stSnd>
            <p:snd r:embed="rId2" name="breez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3FA59CF-F2EE-3D46-90DB-9084736F3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3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Tm="3035">
        <p:sndAc>
          <p:stSnd>
            <p:snd r:embed="rId2" name="breeze.wav"/>
          </p:stSnd>
        </p:sndAc>
      </p:transition>
    </mc:Choice>
    <mc:Fallback>
      <p:transition spd="slow" advTm="3035">
        <p:sndAc>
          <p:stSnd>
            <p:snd r:embed="rId2" name="breeze.wav"/>
          </p:stSnd>
        </p:sndAc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5|0.8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150</Words>
  <Application>Microsoft Macintosh PowerPoint</Application>
  <PresentationFormat>Widescreen</PresentationFormat>
  <Paragraphs>20</Paragraphs>
  <Slides>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Batang</vt:lpstr>
      <vt:lpstr>Arial</vt:lpstr>
      <vt:lpstr>Bradley Hand</vt:lpstr>
      <vt:lpstr>Calibri</vt:lpstr>
      <vt:lpstr>Calibri Light</vt:lpstr>
      <vt:lpstr>Curlz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Fraunhofer IESE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Anwari, Mahrukh</dc:creator>
  <cp:lastModifiedBy>Microsoft Office User</cp:lastModifiedBy>
  <cp:revision>119</cp:revision>
  <cp:lastPrinted>2019-12-11T18:27:28Z</cp:lastPrinted>
  <dcterms:created xsi:type="dcterms:W3CDTF">2019-12-10T16:15:17Z</dcterms:created>
  <dcterms:modified xsi:type="dcterms:W3CDTF">2019-12-18T17:08:21Z</dcterms:modified>
</cp:coreProperties>
</file>